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5"/>
  </p:notesMasterIdLst>
  <p:sldIdLst>
    <p:sldId id="256" r:id="rId2"/>
    <p:sldId id="257" r:id="rId3"/>
    <p:sldId id="258" r:id="rId4"/>
    <p:sldId id="263" r:id="rId5"/>
    <p:sldId id="265" r:id="rId6"/>
    <p:sldId id="266" r:id="rId7"/>
    <p:sldId id="267" r:id="rId8"/>
    <p:sldId id="268" r:id="rId9"/>
    <p:sldId id="269" r:id="rId10"/>
    <p:sldId id="270" r:id="rId11"/>
    <p:sldId id="264" r:id="rId12"/>
    <p:sldId id="261" r:id="rId13"/>
    <p:sldId id="262" r:id="rId14"/>
  </p:sldIdLst>
  <p:sldSz cx="9144000" cy="5143500" type="screen16x9"/>
  <p:notesSz cx="6858000" cy="9144000"/>
  <p:embeddedFontLst>
    <p:embeddedFont>
      <p:font typeface="Agency FB" panose="020B0503020202020204" pitchFamily="34" charset="0"/>
      <p:regular r:id="rId16"/>
      <p:bold r:id="rId17"/>
    </p:embeddedFont>
    <p:embeddedFont>
      <p:font typeface="Algerian" panose="04020705040A02060702" pitchFamily="82" charset="0"/>
      <p:regular r:id="rId18"/>
    </p:embeddedFont>
    <p:embeddedFont>
      <p:font typeface="Calibri" panose="020F0502020204030204" pitchFamily="34" charset="0"/>
      <p:regular r:id="rId19"/>
      <p:bold r:id="rId20"/>
      <p:italic r:id="rId21"/>
      <p:boldItalic r:id="rId22"/>
    </p:embeddedFont>
    <p:embeddedFont>
      <p:font typeface="EB Garamond" panose="00000500000000000000" pitchFamily="2" charset="0"/>
      <p:regular r:id="rId23"/>
      <p:bold r:id="rId24"/>
      <p:italic r:id="rId25"/>
      <p:boldItalic r:id="rId26"/>
    </p:embeddedFont>
    <p:embeddedFont>
      <p:font typeface="EB Garamond Medium" panose="00000600000000000000" pitchFamily="2" charset="0"/>
      <p:regular r:id="rId27"/>
      <p:bold r:id="rId28"/>
      <p:italic r:id="rId29"/>
      <p:boldItalic r:id="rId30"/>
    </p:embeddedFont>
    <p:embeddedFont>
      <p:font typeface="Poppins" panose="00000500000000000000" pitchFamily="2" charset="0"/>
      <p:regular r:id="rId31"/>
      <p:bold r:id="rId32"/>
      <p:italic r:id="rId33"/>
      <p:boldItalic r:id="rId34"/>
    </p:embeddedFont>
    <p:embeddedFont>
      <p:font typeface="Public Sans" panose="020B0604020202020204" charset="0"/>
      <p:regular r:id="rId35"/>
      <p:bold r:id="rId36"/>
      <p:italic r:id="rId37"/>
      <p:boldItalic r:id="rId38"/>
    </p:embeddedFont>
    <p:embeddedFont>
      <p:font typeface="roboto" panose="02000000000000000000" pitchFamily="2" charset="0"/>
      <p:regular r:id="rId39"/>
      <p:bold r:id="rId40"/>
      <p:italic r:id="rId41"/>
      <p:boldItalic r:id="rId4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395">
          <p15:clr>
            <a:srgbClr val="A4A3A4"/>
          </p15:clr>
        </p15:guide>
        <p15:guide id="2" pos="2880">
          <p15:clr>
            <a:srgbClr val="9AA0A6"/>
          </p15:clr>
        </p15:guide>
        <p15:guide id="3" orient="horz" pos="1429">
          <p15:clr>
            <a:srgbClr val="A4A3A4"/>
          </p15:clr>
        </p15:guide>
        <p15:guide id="4" pos="423">
          <p15:clr>
            <a:srgbClr val="A4A3A4"/>
          </p15:clr>
        </p15:guide>
        <p15:guide id="5" orient="horz" pos="158">
          <p15:clr>
            <a:srgbClr val="A4A3A4"/>
          </p15:clr>
        </p15:guide>
        <p15:guide id="6" orient="horz" pos="2787">
          <p15:clr>
            <a:srgbClr val="A4A3A4"/>
          </p15:clr>
        </p15:guide>
        <p15:guide id="7" pos="2001">
          <p15:clr>
            <a:srgbClr val="A4A3A4"/>
          </p15:clr>
        </p15:guide>
        <p15:guide id="8" pos="3388">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43" roundtripDataSignature="AMtx7mgi0kjxGqkhxQ1T/e5fqxRXDJpQI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1988E83-D4C4-4DDE-B1E8-2A12097C507F}">
  <a:tblStyle styleId="{11988E83-D4C4-4DDE-B1E8-2A12097C507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7" d="100"/>
          <a:sy n="107" d="100"/>
        </p:scale>
        <p:origin x="754" y="77"/>
      </p:cViewPr>
      <p:guideLst>
        <p:guide orient="horz" pos="2395"/>
        <p:guide pos="2880"/>
        <p:guide orient="horz" pos="1429"/>
        <p:guide pos="423"/>
        <p:guide orient="horz" pos="158"/>
        <p:guide orient="horz" pos="2787"/>
        <p:guide pos="2001"/>
        <p:guide pos="338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font" Target="fonts/font11.fntdata"/><Relationship Id="rId39" Type="http://schemas.openxmlformats.org/officeDocument/2006/relationships/font" Target="fonts/font24.fntdata"/><Relationship Id="rId21" Type="http://schemas.openxmlformats.org/officeDocument/2006/relationships/font" Target="fonts/font6.fntdata"/><Relationship Id="rId34" Type="http://schemas.openxmlformats.org/officeDocument/2006/relationships/font" Target="fonts/font19.fntdata"/><Relationship Id="rId42" Type="http://schemas.openxmlformats.org/officeDocument/2006/relationships/font" Target="fonts/font27.fntdata"/><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font" Target="fonts/font1.fntdata"/><Relationship Id="rId29" Type="http://schemas.openxmlformats.org/officeDocument/2006/relationships/font" Target="fonts/font1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9.fntdata"/><Relationship Id="rId32" Type="http://schemas.openxmlformats.org/officeDocument/2006/relationships/font" Target="fonts/font17.fntdata"/><Relationship Id="rId37" Type="http://schemas.openxmlformats.org/officeDocument/2006/relationships/font" Target="fonts/font22.fntdata"/><Relationship Id="rId40" Type="http://schemas.openxmlformats.org/officeDocument/2006/relationships/font" Target="fonts/font25.fntdata"/><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font" Target="fonts/font8.fntdata"/><Relationship Id="rId28" Type="http://schemas.openxmlformats.org/officeDocument/2006/relationships/font" Target="fonts/font13.fntdata"/><Relationship Id="rId36" Type="http://schemas.openxmlformats.org/officeDocument/2006/relationships/font" Target="fonts/font21.fntdata"/><Relationship Id="rId10" Type="http://schemas.openxmlformats.org/officeDocument/2006/relationships/slide" Target="slides/slide9.xml"/><Relationship Id="rId19" Type="http://schemas.openxmlformats.org/officeDocument/2006/relationships/font" Target="fonts/font4.fntdata"/><Relationship Id="rId31" Type="http://schemas.openxmlformats.org/officeDocument/2006/relationships/font" Target="fonts/font16.fntdata"/><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 Id="rId27" Type="http://schemas.openxmlformats.org/officeDocument/2006/relationships/font" Target="fonts/font12.fntdata"/><Relationship Id="rId30" Type="http://schemas.openxmlformats.org/officeDocument/2006/relationships/font" Target="fonts/font15.fntdata"/><Relationship Id="rId35" Type="http://schemas.openxmlformats.org/officeDocument/2006/relationships/font" Target="fonts/font20.fntdata"/><Relationship Id="rId43" Type="http://customschemas.google.com/relationships/presentationmetadata" Target="meta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font" Target="fonts/font10.fntdata"/><Relationship Id="rId33" Type="http://schemas.openxmlformats.org/officeDocument/2006/relationships/font" Target="fonts/font18.fntdata"/><Relationship Id="rId38" Type="http://schemas.openxmlformats.org/officeDocument/2006/relationships/font" Target="fonts/font23.fntdata"/><Relationship Id="rId46" Type="http://schemas.openxmlformats.org/officeDocument/2006/relationships/theme" Target="theme/theme1.xml"/><Relationship Id="rId20" Type="http://schemas.openxmlformats.org/officeDocument/2006/relationships/font" Target="fonts/font5.fntdata"/><Relationship Id="rId41" Type="http://schemas.openxmlformats.org/officeDocument/2006/relationships/font" Target="fonts/font2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8"/>
        <p:cNvGrpSpPr/>
        <p:nvPr/>
      </p:nvGrpSpPr>
      <p:grpSpPr>
        <a:xfrm>
          <a:off x="0" y="0"/>
          <a:ext cx="0" cy="0"/>
          <a:chOff x="0" y="0"/>
          <a:chExt cx="0" cy="0"/>
        </a:xfrm>
      </p:grpSpPr>
      <p:sp>
        <p:nvSpPr>
          <p:cNvPr id="1829" name="Google Shape;1829;p2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30" name="Google Shape;1830;p2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5"/>
        <p:cNvGrpSpPr/>
        <p:nvPr/>
      </p:nvGrpSpPr>
      <p:grpSpPr>
        <a:xfrm>
          <a:off x="0" y="0"/>
          <a:ext cx="0" cy="0"/>
          <a:chOff x="0" y="0"/>
          <a:chExt cx="0" cy="0"/>
        </a:xfrm>
      </p:grpSpPr>
      <p:sp>
        <p:nvSpPr>
          <p:cNvPr id="1836" name="Google Shape;1836;p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37" name="Google Shape;1837;p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3"/>
        <p:cNvGrpSpPr/>
        <p:nvPr/>
      </p:nvGrpSpPr>
      <p:grpSpPr>
        <a:xfrm>
          <a:off x="0" y="0"/>
          <a:ext cx="0" cy="0"/>
          <a:chOff x="0" y="0"/>
          <a:chExt cx="0" cy="0"/>
        </a:xfrm>
      </p:grpSpPr>
      <p:sp>
        <p:nvSpPr>
          <p:cNvPr id="1844" name="Google Shape;1844;p2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45" name="Google Shape;1845;p2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5"/>
        <p:cNvGrpSpPr/>
        <p:nvPr/>
      </p:nvGrpSpPr>
      <p:grpSpPr>
        <a:xfrm>
          <a:off x="0" y="0"/>
          <a:ext cx="0" cy="0"/>
          <a:chOff x="0" y="0"/>
          <a:chExt cx="0" cy="0"/>
        </a:xfrm>
      </p:grpSpPr>
      <p:sp>
        <p:nvSpPr>
          <p:cNvPr id="1876" name="Google Shape;1876;p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77" name="Google Shape;1877;p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1"/>
        <p:cNvGrpSpPr/>
        <p:nvPr/>
      </p:nvGrpSpPr>
      <p:grpSpPr>
        <a:xfrm>
          <a:off x="0" y="0"/>
          <a:ext cx="0" cy="0"/>
          <a:chOff x="0" y="0"/>
          <a:chExt cx="0" cy="0"/>
        </a:xfrm>
      </p:grpSpPr>
      <p:sp>
        <p:nvSpPr>
          <p:cNvPr id="1882" name="Google Shape;1882;p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83" name="Google Shape;1883;p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5.png"/><Relationship Id="rId1" Type="http://schemas.openxmlformats.org/officeDocument/2006/relationships/slideMaster" Target="../slideMasters/slideMaster1.xml"/><Relationship Id="rId4" Type="http://schemas.openxmlformats.org/officeDocument/2006/relationships/image" Target="../media/image26.png"/></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5.png"/><Relationship Id="rId1" Type="http://schemas.openxmlformats.org/officeDocument/2006/relationships/slideMaster" Target="../slideMasters/slideMaster1.xml"/><Relationship Id="rId4" Type="http://schemas.openxmlformats.org/officeDocument/2006/relationships/image" Target="../media/image27.png"/></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5.png"/><Relationship Id="rId1" Type="http://schemas.openxmlformats.org/officeDocument/2006/relationships/slideMaster" Target="../slideMasters/slideMaster1.xml"/><Relationship Id="rId4" Type="http://schemas.openxmlformats.org/officeDocument/2006/relationships/image" Target="../media/image26.png"/></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5.png"/><Relationship Id="rId1" Type="http://schemas.openxmlformats.org/officeDocument/2006/relationships/slideMaster" Target="../slideMasters/slideMaster1.xml"/><Relationship Id="rId4" Type="http://schemas.openxmlformats.org/officeDocument/2006/relationships/image" Target="../media/image27.png"/></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8.png"/><Relationship Id="rId1" Type="http://schemas.openxmlformats.org/officeDocument/2006/relationships/slideMaster" Target="../slideMasters/slideMaster1.xml"/><Relationship Id="rId5" Type="http://schemas.openxmlformats.org/officeDocument/2006/relationships/image" Target="../media/image30.png"/><Relationship Id="rId4" Type="http://schemas.openxmlformats.org/officeDocument/2006/relationships/image" Target="../media/image29.png"/></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7.png"/><Relationship Id="rId1" Type="http://schemas.openxmlformats.org/officeDocument/2006/relationships/slideMaster" Target="../slideMasters/slideMaster1.xml"/><Relationship Id="rId4" Type="http://schemas.openxmlformats.org/officeDocument/2006/relationships/image" Target="../media/image31.png"/></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2.jpg"/><Relationship Id="rId1"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3.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3.jpg"/><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34.png"/><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Master" Target="../slideMasters/slideMaster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jpg"/><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p:cSld name="First page 2">
    <p:spTree>
      <p:nvGrpSpPr>
        <p:cNvPr id="1" name="Shape 6"/>
        <p:cNvGrpSpPr/>
        <p:nvPr/>
      </p:nvGrpSpPr>
      <p:grpSpPr>
        <a:xfrm>
          <a:off x="0" y="0"/>
          <a:ext cx="0" cy="0"/>
          <a:chOff x="0" y="0"/>
          <a:chExt cx="0" cy="0"/>
        </a:xfrm>
      </p:grpSpPr>
      <p:pic>
        <p:nvPicPr>
          <p:cNvPr id="7" name="Google Shape;7;p214" descr="Diagram&#10;&#10;Description automatically generated"/>
          <p:cNvPicPr preferRelativeResize="0"/>
          <p:nvPr/>
        </p:nvPicPr>
        <p:blipFill rotWithShape="1">
          <a:blip r:embed="rId2">
            <a:alphaModFix/>
          </a:blip>
          <a:srcRect/>
          <a:stretch/>
        </p:blipFill>
        <p:spPr>
          <a:xfrm>
            <a:off x="0" y="4141"/>
            <a:ext cx="9144000" cy="5135217"/>
          </a:xfrm>
          <a:prstGeom prst="rect">
            <a:avLst/>
          </a:prstGeom>
          <a:noFill/>
          <a:ln>
            <a:noFill/>
          </a:ln>
        </p:spPr>
      </p:pic>
      <p:cxnSp>
        <p:nvCxnSpPr>
          <p:cNvPr id="8" name="Google Shape;8;p214"/>
          <p:cNvCxnSpPr/>
          <p:nvPr/>
        </p:nvCxnSpPr>
        <p:spPr>
          <a:xfrm>
            <a:off x="343814" y="3257405"/>
            <a:ext cx="527043" cy="0"/>
          </a:xfrm>
          <a:prstGeom prst="straightConnector1">
            <a:avLst/>
          </a:prstGeom>
          <a:noFill/>
          <a:ln w="28575" cap="flat" cmpd="sng">
            <a:solidFill>
              <a:srgbClr val="22366A"/>
            </a:solidFill>
            <a:prstDash val="solid"/>
            <a:round/>
            <a:headEnd type="none" w="sm" len="sm"/>
            <a:tailEnd type="none" w="sm" len="sm"/>
          </a:ln>
        </p:spPr>
      </p:cxnSp>
      <p:sp>
        <p:nvSpPr>
          <p:cNvPr id="9" name="Google Shape;9;p214"/>
          <p:cNvSpPr txBox="1">
            <a:spLocks noGrp="1"/>
          </p:cNvSpPr>
          <p:nvPr>
            <p:ph type="body" idx="1"/>
          </p:nvPr>
        </p:nvSpPr>
        <p:spPr>
          <a:xfrm>
            <a:off x="261254" y="2640951"/>
            <a:ext cx="3311679" cy="44055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ontents 4">
    <p:spTree>
      <p:nvGrpSpPr>
        <p:cNvPr id="1" name="Shape 64"/>
        <p:cNvGrpSpPr/>
        <p:nvPr/>
      </p:nvGrpSpPr>
      <p:grpSpPr>
        <a:xfrm>
          <a:off x="0" y="0"/>
          <a:ext cx="0" cy="0"/>
          <a:chOff x="0" y="0"/>
          <a:chExt cx="0" cy="0"/>
        </a:xfrm>
      </p:grpSpPr>
      <p:grpSp>
        <p:nvGrpSpPr>
          <p:cNvPr id="65" name="Google Shape;65;p223"/>
          <p:cNvGrpSpPr/>
          <p:nvPr/>
        </p:nvGrpSpPr>
        <p:grpSpPr>
          <a:xfrm>
            <a:off x="0" y="1"/>
            <a:ext cx="9143999" cy="5143499"/>
            <a:chOff x="0" y="1"/>
            <a:chExt cx="9144000" cy="5143500"/>
          </a:xfrm>
        </p:grpSpPr>
        <p:sp>
          <p:nvSpPr>
            <p:cNvPr id="66" name="Google Shape;66;p223"/>
            <p:cNvSpPr/>
            <p:nvPr/>
          </p:nvSpPr>
          <p:spPr>
            <a:xfrm>
              <a:off x="0" y="1"/>
              <a:ext cx="9144000" cy="5143500"/>
            </a:xfrm>
            <a:prstGeom prst="rect">
              <a:avLst/>
            </a:prstGeom>
            <a:solidFill>
              <a:srgbClr val="F2F2F2">
                <a:alpha val="9490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67" name="Google Shape;67;p223" descr="A group of people in clothing&#10;&#10;Description automatically generated with medium confidence"/>
            <p:cNvPicPr preferRelativeResize="0"/>
            <p:nvPr/>
          </p:nvPicPr>
          <p:blipFill rotWithShape="1">
            <a:blip r:embed="rId2">
              <a:alphaModFix/>
            </a:blip>
            <a:srcRect/>
            <a:stretch/>
          </p:blipFill>
          <p:spPr>
            <a:xfrm>
              <a:off x="2113280" y="456352"/>
              <a:ext cx="7030720" cy="4687147"/>
            </a:xfrm>
            <a:prstGeom prst="rect">
              <a:avLst/>
            </a:prstGeom>
            <a:noFill/>
            <a:ln>
              <a:noFill/>
            </a:ln>
          </p:spPr>
        </p:pic>
      </p:grpSp>
      <p:pic>
        <p:nvPicPr>
          <p:cNvPr id="68" name="Google Shape;68;p223"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69" name="Google Shape;69;p223"/>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70" name="Google Shape;70;p22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 name="Google Shape;71;p22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Caption">
  <p:cSld name="1_Caption Fiqkk2h2H6o=">
    <p:spTree>
      <p:nvGrpSpPr>
        <p:cNvPr id="1" name="Shape 1702"/>
        <p:cNvGrpSpPr/>
        <p:nvPr/>
      </p:nvGrpSpPr>
      <p:grpSpPr>
        <a:xfrm>
          <a:off x="0" y="0"/>
          <a:ext cx="0" cy="0"/>
          <a:chOff x="0" y="0"/>
          <a:chExt cx="0" cy="0"/>
        </a:xfrm>
      </p:grpSpPr>
      <p:sp>
        <p:nvSpPr>
          <p:cNvPr id="1703" name="Google Shape;1703;p314"/>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704" name="Google Shape;1704;p314"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1705" name="Google Shape;1705;p314"/>
          <p:cNvGrpSpPr/>
          <p:nvPr/>
        </p:nvGrpSpPr>
        <p:grpSpPr>
          <a:xfrm>
            <a:off x="3907491" y="3547977"/>
            <a:ext cx="1329018" cy="71718"/>
            <a:chOff x="3837640" y="2865532"/>
            <a:chExt cx="1329018" cy="71718"/>
          </a:xfrm>
        </p:grpSpPr>
        <p:sp>
          <p:nvSpPr>
            <p:cNvPr id="1706" name="Google Shape;1706;p314"/>
            <p:cNvSpPr/>
            <p:nvPr/>
          </p:nvSpPr>
          <p:spPr>
            <a:xfrm>
              <a:off x="45361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7" name="Google Shape;1707;p314"/>
            <p:cNvSpPr/>
            <p:nvPr/>
          </p:nvSpPr>
          <p:spPr>
            <a:xfrm>
              <a:off x="43964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8" name="Google Shape;1708;p314"/>
            <p:cNvSpPr/>
            <p:nvPr/>
          </p:nvSpPr>
          <p:spPr>
            <a:xfrm>
              <a:off x="42567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9" name="Google Shape;1709;p314"/>
            <p:cNvSpPr/>
            <p:nvPr/>
          </p:nvSpPr>
          <p:spPr>
            <a:xfrm>
              <a:off x="41170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0" name="Google Shape;1710;p314"/>
            <p:cNvSpPr/>
            <p:nvPr/>
          </p:nvSpPr>
          <p:spPr>
            <a:xfrm>
              <a:off x="39773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1" name="Google Shape;1711;p314"/>
            <p:cNvSpPr/>
            <p:nvPr/>
          </p:nvSpPr>
          <p:spPr>
            <a:xfrm>
              <a:off x="38376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2" name="Google Shape;1712;p314"/>
            <p:cNvSpPr/>
            <p:nvPr/>
          </p:nvSpPr>
          <p:spPr>
            <a:xfrm>
              <a:off x="50949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3" name="Google Shape;1713;p314"/>
            <p:cNvSpPr/>
            <p:nvPr/>
          </p:nvSpPr>
          <p:spPr>
            <a:xfrm>
              <a:off x="49552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4" name="Google Shape;1714;p314"/>
            <p:cNvSpPr/>
            <p:nvPr/>
          </p:nvSpPr>
          <p:spPr>
            <a:xfrm>
              <a:off x="48155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5" name="Google Shape;1715;p314"/>
            <p:cNvSpPr/>
            <p:nvPr/>
          </p:nvSpPr>
          <p:spPr>
            <a:xfrm>
              <a:off x="46758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1716" name="Google Shape;1716;p314"/>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2000" b="1" i="1" u="none" strike="noStrike" cap="none">
                <a:solidFill>
                  <a:schemeClr val="accen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Caption">
  <p:cSld name="1_Caption odHUCw+y0GI=">
    <p:spTree>
      <p:nvGrpSpPr>
        <p:cNvPr id="1" name="Shape 1717"/>
        <p:cNvGrpSpPr/>
        <p:nvPr/>
      </p:nvGrpSpPr>
      <p:grpSpPr>
        <a:xfrm>
          <a:off x="0" y="0"/>
          <a:ext cx="0" cy="0"/>
          <a:chOff x="0" y="0"/>
          <a:chExt cx="0" cy="0"/>
        </a:xfrm>
      </p:grpSpPr>
      <p:pic>
        <p:nvPicPr>
          <p:cNvPr id="1718" name="Google Shape;1718;p315" descr="Background pattern&#10;&#10;Description automatically generated with medium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719" name="Google Shape;1719;p315" descr="A group of people sitting at a table&#10;&#10;Description automatically generated with low confidence"/>
          <p:cNvPicPr preferRelativeResize="0"/>
          <p:nvPr/>
        </p:nvPicPr>
        <p:blipFill rotWithShape="1">
          <a:blip r:embed="rId3">
            <a:alphaModFix/>
          </a:blip>
          <a:srcRect l="11613" t="29182"/>
          <a:stretch/>
        </p:blipFill>
        <p:spPr>
          <a:xfrm>
            <a:off x="4864308" y="0"/>
            <a:ext cx="4279692" cy="5143500"/>
          </a:xfrm>
          <a:prstGeom prst="rect">
            <a:avLst/>
          </a:prstGeom>
          <a:noFill/>
          <a:ln>
            <a:noFill/>
          </a:ln>
        </p:spPr>
      </p:pic>
      <p:pic>
        <p:nvPicPr>
          <p:cNvPr id="1720" name="Google Shape;1720;p315" descr="Shape&#10;&#10;Description automatically generated with low confidence"/>
          <p:cNvPicPr preferRelativeResize="0"/>
          <p:nvPr/>
        </p:nvPicPr>
        <p:blipFill rotWithShape="1">
          <a:blip r:embed="rId4">
            <a:alphaModFix/>
          </a:blip>
          <a:srcRect/>
          <a:stretch/>
        </p:blipFill>
        <p:spPr>
          <a:xfrm>
            <a:off x="0" y="0"/>
            <a:ext cx="9144000" cy="5143500"/>
          </a:xfrm>
          <a:prstGeom prst="rect">
            <a:avLst/>
          </a:prstGeom>
          <a:noFill/>
          <a:ln>
            <a:noFill/>
          </a:ln>
        </p:spPr>
      </p:pic>
      <p:sp>
        <p:nvSpPr>
          <p:cNvPr id="1721" name="Google Shape;1721;p315"/>
          <p:cNvSpPr/>
          <p:nvPr/>
        </p:nvSpPr>
        <p:spPr>
          <a:xfrm>
            <a:off x="0" y="1107751"/>
            <a:ext cx="4864308" cy="292799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722" name="Google Shape;1722;p315"/>
          <p:cNvSpPr/>
          <p:nvPr/>
        </p:nvSpPr>
        <p:spPr>
          <a:xfrm>
            <a:off x="185197" y="1339045"/>
            <a:ext cx="69448" cy="2465408"/>
          </a:xfrm>
          <a:prstGeom prst="rect">
            <a:avLst/>
          </a:prstGeom>
          <a:solidFill>
            <a:schemeClr val="l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723" name="Google Shape;1723;p315"/>
          <p:cNvSpPr txBox="1">
            <a:spLocks noGrp="1"/>
          </p:cNvSpPr>
          <p:nvPr>
            <p:ph type="title"/>
          </p:nvPr>
        </p:nvSpPr>
        <p:spPr>
          <a:xfrm>
            <a:off x="387873" y="1377777"/>
            <a:ext cx="3421450" cy="459275"/>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2000" b="1" i="1"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724" name="Google Shape;1724;p315"/>
          <p:cNvSpPr txBox="1">
            <a:spLocks noGrp="1"/>
          </p:cNvSpPr>
          <p:nvPr>
            <p:ph type="body" idx="1"/>
          </p:nvPr>
        </p:nvSpPr>
        <p:spPr>
          <a:xfrm>
            <a:off x="387873" y="1985160"/>
            <a:ext cx="4343206" cy="1819294"/>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Caption">
  <p:cSld name="1_Caption nWgfZNftxRw=">
    <p:spTree>
      <p:nvGrpSpPr>
        <p:cNvPr id="1" name="Shape 1725"/>
        <p:cNvGrpSpPr/>
        <p:nvPr/>
      </p:nvGrpSpPr>
      <p:grpSpPr>
        <a:xfrm>
          <a:off x="0" y="0"/>
          <a:ext cx="0" cy="0"/>
          <a:chOff x="0" y="0"/>
          <a:chExt cx="0" cy="0"/>
        </a:xfrm>
      </p:grpSpPr>
      <p:pic>
        <p:nvPicPr>
          <p:cNvPr id="1726" name="Google Shape;1726;p316"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27" name="Google Shape;1727;p316"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728" name="Google Shape;1728;p316"/>
          <p:cNvGrpSpPr/>
          <p:nvPr/>
        </p:nvGrpSpPr>
        <p:grpSpPr>
          <a:xfrm>
            <a:off x="-900" y="1034935"/>
            <a:ext cx="9146700" cy="1842077"/>
            <a:chOff x="-900" y="1034935"/>
            <a:chExt cx="9146700" cy="1842077"/>
          </a:xfrm>
        </p:grpSpPr>
        <p:sp>
          <p:nvSpPr>
            <p:cNvPr id="1729" name="Google Shape;1729;p316"/>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1730" name="Google Shape;1730;p316"/>
            <p:cNvCxnSpPr/>
            <p:nvPr/>
          </p:nvCxnSpPr>
          <p:spPr>
            <a:xfrm>
              <a:off x="-900" y="1034935"/>
              <a:ext cx="9145800" cy="0"/>
            </a:xfrm>
            <a:prstGeom prst="straightConnector1">
              <a:avLst/>
            </a:prstGeom>
            <a:noFill/>
            <a:ln w="12700" cap="flat" cmpd="sng">
              <a:solidFill>
                <a:schemeClr val="accent2"/>
              </a:solidFill>
              <a:prstDash val="solid"/>
              <a:round/>
              <a:headEnd type="none" w="sm" len="sm"/>
              <a:tailEnd type="none" w="sm" len="sm"/>
            </a:ln>
          </p:spPr>
        </p:cxnSp>
      </p:grpSp>
      <p:pic>
        <p:nvPicPr>
          <p:cNvPr id="1731" name="Google Shape;1731;p316"/>
          <p:cNvPicPr preferRelativeResize="0"/>
          <p:nvPr/>
        </p:nvPicPr>
        <p:blipFill rotWithShape="1">
          <a:blip r:embed="rId4">
            <a:alphaModFix/>
          </a:blip>
          <a:srcRect/>
          <a:stretch/>
        </p:blipFill>
        <p:spPr>
          <a:xfrm>
            <a:off x="244973" y="966439"/>
            <a:ext cx="4181755" cy="4151489"/>
          </a:xfrm>
          <a:prstGeom prst="rect">
            <a:avLst/>
          </a:prstGeom>
          <a:noFill/>
          <a:ln>
            <a:noFill/>
          </a:ln>
        </p:spPr>
      </p:pic>
      <p:sp>
        <p:nvSpPr>
          <p:cNvPr id="1732" name="Google Shape;1732;p316"/>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accent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Caption">
  <p:cSld name="1_Caption zPBrfs17CEA=">
    <p:spTree>
      <p:nvGrpSpPr>
        <p:cNvPr id="1" name="Shape 1733"/>
        <p:cNvGrpSpPr/>
        <p:nvPr/>
      </p:nvGrpSpPr>
      <p:grpSpPr>
        <a:xfrm>
          <a:off x="0" y="0"/>
          <a:ext cx="0" cy="0"/>
          <a:chOff x="0" y="0"/>
          <a:chExt cx="0" cy="0"/>
        </a:xfrm>
      </p:grpSpPr>
      <p:pic>
        <p:nvPicPr>
          <p:cNvPr id="1734" name="Google Shape;1734;p317"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35" name="Google Shape;1735;p31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cxnSp>
        <p:nvCxnSpPr>
          <p:cNvPr id="1736" name="Google Shape;1736;p317"/>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1737" name="Google Shape;1737;p317"/>
          <p:cNvSpPr/>
          <p:nvPr/>
        </p:nvSpPr>
        <p:spPr>
          <a:xfrm>
            <a:off x="0" y="1037770"/>
            <a:ext cx="9144000" cy="1613989"/>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738" name="Google Shape;1738;p317"/>
          <p:cNvPicPr preferRelativeResize="0"/>
          <p:nvPr/>
        </p:nvPicPr>
        <p:blipFill rotWithShape="1">
          <a:blip r:embed="rId4">
            <a:alphaModFix/>
          </a:blip>
          <a:srcRect t="-453" b="47599"/>
          <a:stretch/>
        </p:blipFill>
        <p:spPr>
          <a:xfrm flipH="1">
            <a:off x="349865" y="721112"/>
            <a:ext cx="3612538" cy="4395173"/>
          </a:xfrm>
          <a:prstGeom prst="rect">
            <a:avLst/>
          </a:prstGeom>
          <a:noFill/>
          <a:ln>
            <a:noFill/>
          </a:ln>
        </p:spPr>
      </p:pic>
      <p:sp>
        <p:nvSpPr>
          <p:cNvPr id="1739" name="Google Shape;1739;p317"/>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Caption">
  <p:cSld name="1_Caption 09fAr2Fmnqc=">
    <p:spTree>
      <p:nvGrpSpPr>
        <p:cNvPr id="1" name="Shape 1740"/>
        <p:cNvGrpSpPr/>
        <p:nvPr/>
      </p:nvGrpSpPr>
      <p:grpSpPr>
        <a:xfrm>
          <a:off x="0" y="0"/>
          <a:ext cx="0" cy="0"/>
          <a:chOff x="0" y="0"/>
          <a:chExt cx="0" cy="0"/>
        </a:xfrm>
      </p:grpSpPr>
      <p:pic>
        <p:nvPicPr>
          <p:cNvPr id="1741" name="Google Shape;1741;p318"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42" name="Google Shape;1742;p318"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743" name="Google Shape;1743;p318"/>
          <p:cNvGrpSpPr/>
          <p:nvPr/>
        </p:nvGrpSpPr>
        <p:grpSpPr>
          <a:xfrm>
            <a:off x="-900" y="1034935"/>
            <a:ext cx="9146700" cy="1842077"/>
            <a:chOff x="-900" y="1034935"/>
            <a:chExt cx="9146700" cy="1842077"/>
          </a:xfrm>
        </p:grpSpPr>
        <p:sp>
          <p:nvSpPr>
            <p:cNvPr id="1744" name="Google Shape;1744;p318"/>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1745" name="Google Shape;1745;p318"/>
            <p:cNvCxnSpPr/>
            <p:nvPr/>
          </p:nvCxnSpPr>
          <p:spPr>
            <a:xfrm>
              <a:off x="-900" y="1034935"/>
              <a:ext cx="9145800" cy="0"/>
            </a:xfrm>
            <a:prstGeom prst="straightConnector1">
              <a:avLst/>
            </a:prstGeom>
            <a:noFill/>
            <a:ln w="12700" cap="flat" cmpd="sng">
              <a:solidFill>
                <a:schemeClr val="dk2"/>
              </a:solidFill>
              <a:prstDash val="solid"/>
              <a:round/>
              <a:headEnd type="none" w="sm" len="sm"/>
              <a:tailEnd type="none" w="sm" len="sm"/>
            </a:ln>
          </p:spPr>
        </p:cxnSp>
      </p:grpSp>
      <p:pic>
        <p:nvPicPr>
          <p:cNvPr id="1746" name="Google Shape;1746;p318"/>
          <p:cNvPicPr preferRelativeResize="0"/>
          <p:nvPr/>
        </p:nvPicPr>
        <p:blipFill rotWithShape="1">
          <a:blip r:embed="rId4">
            <a:alphaModFix/>
          </a:blip>
          <a:srcRect/>
          <a:stretch/>
        </p:blipFill>
        <p:spPr>
          <a:xfrm>
            <a:off x="244973" y="966439"/>
            <a:ext cx="4181755" cy="4151489"/>
          </a:xfrm>
          <a:prstGeom prst="rect">
            <a:avLst/>
          </a:prstGeom>
          <a:noFill/>
          <a:ln>
            <a:noFill/>
          </a:ln>
        </p:spPr>
      </p:pic>
      <p:sp>
        <p:nvSpPr>
          <p:cNvPr id="1747" name="Google Shape;1747;p318"/>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Caption">
  <p:cSld name="1_Caption oOPK8NqaGOM=">
    <p:spTree>
      <p:nvGrpSpPr>
        <p:cNvPr id="1" name="Shape 1748"/>
        <p:cNvGrpSpPr/>
        <p:nvPr/>
      </p:nvGrpSpPr>
      <p:grpSpPr>
        <a:xfrm>
          <a:off x="0" y="0"/>
          <a:ext cx="0" cy="0"/>
          <a:chOff x="0" y="0"/>
          <a:chExt cx="0" cy="0"/>
        </a:xfrm>
      </p:grpSpPr>
      <p:pic>
        <p:nvPicPr>
          <p:cNvPr id="1749" name="Google Shape;1749;p319"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50" name="Google Shape;1750;p319"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cxnSp>
        <p:nvCxnSpPr>
          <p:cNvPr id="1751" name="Google Shape;1751;p319"/>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1752" name="Google Shape;1752;p319"/>
          <p:cNvSpPr/>
          <p:nvPr/>
        </p:nvSpPr>
        <p:spPr>
          <a:xfrm>
            <a:off x="0" y="1037770"/>
            <a:ext cx="9144000" cy="161398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753" name="Google Shape;1753;p319"/>
          <p:cNvPicPr preferRelativeResize="0"/>
          <p:nvPr/>
        </p:nvPicPr>
        <p:blipFill rotWithShape="1">
          <a:blip r:embed="rId4">
            <a:alphaModFix/>
          </a:blip>
          <a:srcRect t="-453" b="47599"/>
          <a:stretch/>
        </p:blipFill>
        <p:spPr>
          <a:xfrm flipH="1">
            <a:off x="349865" y="721112"/>
            <a:ext cx="3612538" cy="4395173"/>
          </a:xfrm>
          <a:prstGeom prst="rect">
            <a:avLst/>
          </a:prstGeom>
          <a:noFill/>
          <a:ln>
            <a:noFill/>
          </a:ln>
        </p:spPr>
      </p:pic>
      <p:sp>
        <p:nvSpPr>
          <p:cNvPr id="1754" name="Google Shape;1754;p319"/>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Caption">
  <p:cSld name="1_Caption r4No7qG+OZA=">
    <p:spTree>
      <p:nvGrpSpPr>
        <p:cNvPr id="1" name="Shape 1755"/>
        <p:cNvGrpSpPr/>
        <p:nvPr/>
      </p:nvGrpSpPr>
      <p:grpSpPr>
        <a:xfrm>
          <a:off x="0" y="0"/>
          <a:ext cx="0" cy="0"/>
          <a:chOff x="0" y="0"/>
          <a:chExt cx="0" cy="0"/>
        </a:xfrm>
      </p:grpSpPr>
      <p:pic>
        <p:nvPicPr>
          <p:cNvPr id="1756" name="Google Shape;1756;p320"/>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757" name="Google Shape;1757;p320" descr="Shape&#10;&#10;Description automatically generated with low confidence"/>
          <p:cNvPicPr preferRelativeResize="0"/>
          <p:nvPr/>
        </p:nvPicPr>
        <p:blipFill rotWithShape="1">
          <a:blip r:embed="rId3">
            <a:alphaModFix/>
          </a:blip>
          <a:srcRect/>
          <a:stretch/>
        </p:blipFill>
        <p:spPr>
          <a:xfrm>
            <a:off x="0" y="0"/>
            <a:ext cx="9143990" cy="5148000"/>
          </a:xfrm>
          <a:prstGeom prst="rect">
            <a:avLst/>
          </a:prstGeom>
          <a:noFill/>
          <a:ln>
            <a:noFill/>
          </a:ln>
        </p:spPr>
      </p:pic>
      <p:pic>
        <p:nvPicPr>
          <p:cNvPr id="1758" name="Google Shape;1758;p320" descr="A picture containing text, dark, night sky&#10;&#10;Description automatically generated"/>
          <p:cNvPicPr preferRelativeResize="0"/>
          <p:nvPr/>
        </p:nvPicPr>
        <p:blipFill rotWithShape="1">
          <a:blip r:embed="rId4">
            <a:alphaModFix/>
          </a:blip>
          <a:srcRect/>
          <a:stretch/>
        </p:blipFill>
        <p:spPr>
          <a:xfrm>
            <a:off x="962283" y="914400"/>
            <a:ext cx="7219434" cy="3459480"/>
          </a:xfrm>
          <a:prstGeom prst="rect">
            <a:avLst/>
          </a:prstGeom>
          <a:noFill/>
          <a:ln>
            <a:noFill/>
          </a:ln>
        </p:spPr>
      </p:pic>
      <p:pic>
        <p:nvPicPr>
          <p:cNvPr id="1759" name="Google Shape;1759;p320" descr="Chart&#10;&#10;Description automatically generated"/>
          <p:cNvPicPr preferRelativeResize="0"/>
          <p:nvPr/>
        </p:nvPicPr>
        <p:blipFill rotWithShape="1">
          <a:blip r:embed="rId5">
            <a:alphaModFix/>
          </a:blip>
          <a:srcRect/>
          <a:stretch/>
        </p:blipFill>
        <p:spPr>
          <a:xfrm>
            <a:off x="2567940" y="1200369"/>
            <a:ext cx="4008120" cy="2742762"/>
          </a:xfrm>
          <a:prstGeom prst="rect">
            <a:avLst/>
          </a:prstGeom>
          <a:noFill/>
          <a:ln>
            <a:noFill/>
          </a:ln>
        </p:spPr>
      </p:pic>
      <p:sp>
        <p:nvSpPr>
          <p:cNvPr id="1760" name="Google Shape;1760;p320"/>
          <p:cNvSpPr txBox="1">
            <a:spLocks noGrp="1"/>
          </p:cNvSpPr>
          <p:nvPr>
            <p:ph type="body" idx="1"/>
          </p:nvPr>
        </p:nvSpPr>
        <p:spPr>
          <a:xfrm rot="-525871">
            <a:off x="2714091" y="2148474"/>
            <a:ext cx="3673884" cy="55448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3200"/>
              <a:buFont typeface="Public Sans"/>
              <a:buNone/>
              <a:defRPr sz="2800" b="1" i="1"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Caption">
  <p:cSld name="1_Caption JUt4ul/zGWI=">
    <p:spTree>
      <p:nvGrpSpPr>
        <p:cNvPr id="1" name="Shape 1761"/>
        <p:cNvGrpSpPr/>
        <p:nvPr/>
      </p:nvGrpSpPr>
      <p:grpSpPr>
        <a:xfrm>
          <a:off x="0" y="0"/>
          <a:ext cx="0" cy="0"/>
          <a:chOff x="0" y="0"/>
          <a:chExt cx="0" cy="0"/>
        </a:xfrm>
      </p:grpSpPr>
      <p:grpSp>
        <p:nvGrpSpPr>
          <p:cNvPr id="1762" name="Google Shape;1762;p321"/>
          <p:cNvGrpSpPr/>
          <p:nvPr/>
        </p:nvGrpSpPr>
        <p:grpSpPr>
          <a:xfrm>
            <a:off x="444" y="0"/>
            <a:ext cx="9143556" cy="5143500"/>
            <a:chOff x="444" y="317809"/>
            <a:chExt cx="9143556" cy="5143500"/>
          </a:xfrm>
        </p:grpSpPr>
        <p:pic>
          <p:nvPicPr>
            <p:cNvPr id="1763" name="Google Shape;1763;p321"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764" name="Google Shape;1764;p321"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765" name="Google Shape;1765;p321"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pic>
        <p:nvPicPr>
          <p:cNvPr id="1766" name="Google Shape;1766;p321" descr="A picture containing text&#10;&#10;Description automatically generated"/>
          <p:cNvPicPr preferRelativeResize="0"/>
          <p:nvPr/>
        </p:nvPicPr>
        <p:blipFill rotWithShape="1">
          <a:blip r:embed="rId4">
            <a:alphaModFix amt="85000"/>
          </a:blip>
          <a:srcRect/>
          <a:stretch/>
        </p:blipFill>
        <p:spPr>
          <a:xfrm>
            <a:off x="2251213" y="1143261"/>
            <a:ext cx="4641574" cy="2799228"/>
          </a:xfrm>
          <a:prstGeom prst="rect">
            <a:avLst/>
          </a:prstGeom>
          <a:noFill/>
          <a:ln>
            <a:noFill/>
          </a:ln>
        </p:spPr>
      </p:pic>
      <p:sp>
        <p:nvSpPr>
          <p:cNvPr id="1767" name="Google Shape;1767;p321"/>
          <p:cNvSpPr txBox="1">
            <a:spLocks noGrp="1"/>
          </p:cNvSpPr>
          <p:nvPr>
            <p:ph type="body" idx="1"/>
          </p:nvPr>
        </p:nvSpPr>
        <p:spPr>
          <a:xfrm>
            <a:off x="2740961" y="1824708"/>
            <a:ext cx="3602088" cy="4724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68" name="Google Shape;1768;p321"/>
          <p:cNvSpPr txBox="1">
            <a:spLocks noGrp="1"/>
          </p:cNvSpPr>
          <p:nvPr>
            <p:ph type="body" idx="2"/>
          </p:nvPr>
        </p:nvSpPr>
        <p:spPr>
          <a:xfrm>
            <a:off x="2740960" y="2398916"/>
            <a:ext cx="3602088" cy="719671"/>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Caption">
  <p:cSld name="Discussion">
    <p:spTree>
      <p:nvGrpSpPr>
        <p:cNvPr id="1" name="Shape 1769"/>
        <p:cNvGrpSpPr/>
        <p:nvPr/>
      </p:nvGrpSpPr>
      <p:grpSpPr>
        <a:xfrm>
          <a:off x="0" y="0"/>
          <a:ext cx="0" cy="0"/>
          <a:chOff x="0" y="0"/>
          <a:chExt cx="0" cy="0"/>
        </a:xfrm>
      </p:grpSpPr>
      <p:pic>
        <p:nvPicPr>
          <p:cNvPr id="1770" name="Google Shape;1770;p322"/>
          <p:cNvPicPr preferRelativeResize="0"/>
          <p:nvPr/>
        </p:nvPicPr>
        <p:blipFill rotWithShape="1">
          <a:blip r:embed="rId2">
            <a:alphaModFix amt="70000"/>
          </a:blip>
          <a:srcRect t="1816" b="12611"/>
          <a:stretch/>
        </p:blipFill>
        <p:spPr>
          <a:xfrm>
            <a:off x="0" y="-1"/>
            <a:ext cx="9144000" cy="5143501"/>
          </a:xfrm>
          <a:prstGeom prst="rect">
            <a:avLst/>
          </a:prstGeom>
          <a:noFill/>
          <a:ln>
            <a:noFill/>
          </a:ln>
        </p:spPr>
      </p:pic>
      <p:pic>
        <p:nvPicPr>
          <p:cNvPr id="1771" name="Google Shape;1771;p322"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772" name="Google Shape;1772;p322"/>
          <p:cNvSpPr/>
          <p:nvPr/>
        </p:nvSpPr>
        <p:spPr>
          <a:xfrm>
            <a:off x="3322314" y="1790299"/>
            <a:ext cx="2539465" cy="644893"/>
          </a:xfrm>
          <a:prstGeom prst="roundRect">
            <a:avLst>
              <a:gd name="adj" fmla="val 12859"/>
            </a:avLst>
          </a:prstGeom>
          <a:solidFill>
            <a:schemeClr val="lt1"/>
          </a:solid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Public Sans"/>
              <a:ea typeface="Public Sans"/>
              <a:cs typeface="Public Sans"/>
              <a:sym typeface="Public Sans"/>
            </a:endParaRPr>
          </a:p>
        </p:txBody>
      </p:sp>
      <p:sp>
        <p:nvSpPr>
          <p:cNvPr id="1773" name="Google Shape;1773;p322"/>
          <p:cNvSpPr txBox="1">
            <a:spLocks noGrp="1"/>
          </p:cNvSpPr>
          <p:nvPr>
            <p:ph type="body" idx="1"/>
          </p:nvPr>
        </p:nvSpPr>
        <p:spPr>
          <a:xfrm>
            <a:off x="3553313" y="1914665"/>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74" name="Google Shape;1774;p322"/>
          <p:cNvSpPr txBox="1">
            <a:spLocks noGrp="1"/>
          </p:cNvSpPr>
          <p:nvPr>
            <p:ph type="body" idx="2"/>
          </p:nvPr>
        </p:nvSpPr>
        <p:spPr>
          <a:xfrm>
            <a:off x="2770956" y="2580686"/>
            <a:ext cx="3602088" cy="719671"/>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Caption">
  <p:cSld name="Discussion slide">
    <p:spTree>
      <p:nvGrpSpPr>
        <p:cNvPr id="1" name="Shape 1775"/>
        <p:cNvGrpSpPr/>
        <p:nvPr/>
      </p:nvGrpSpPr>
      <p:grpSpPr>
        <a:xfrm>
          <a:off x="0" y="0"/>
          <a:ext cx="0" cy="0"/>
          <a:chOff x="0" y="0"/>
          <a:chExt cx="0" cy="0"/>
        </a:xfrm>
      </p:grpSpPr>
      <p:grpSp>
        <p:nvGrpSpPr>
          <p:cNvPr id="1776" name="Google Shape;1776;p323"/>
          <p:cNvGrpSpPr/>
          <p:nvPr/>
        </p:nvGrpSpPr>
        <p:grpSpPr>
          <a:xfrm>
            <a:off x="-3149" y="1"/>
            <a:ext cx="9147149" cy="5143500"/>
            <a:chOff x="-3149" y="1"/>
            <a:chExt cx="9147149" cy="5143500"/>
          </a:xfrm>
        </p:grpSpPr>
        <p:pic>
          <p:nvPicPr>
            <p:cNvPr id="1777" name="Google Shape;1777;p323"/>
            <p:cNvPicPr preferRelativeResize="0"/>
            <p:nvPr/>
          </p:nvPicPr>
          <p:blipFill rotWithShape="1">
            <a:blip r:embed="rId2">
              <a:alphaModFix/>
            </a:blip>
            <a:srcRect t="2687" b="12936"/>
            <a:stretch/>
          </p:blipFill>
          <p:spPr>
            <a:xfrm>
              <a:off x="-3149" y="1"/>
              <a:ext cx="9144002" cy="5143500"/>
            </a:xfrm>
            <a:prstGeom prst="rect">
              <a:avLst/>
            </a:prstGeom>
            <a:noFill/>
            <a:ln>
              <a:noFill/>
            </a:ln>
          </p:spPr>
        </p:pic>
        <p:sp>
          <p:nvSpPr>
            <p:cNvPr id="1778" name="Google Shape;1778;p323"/>
            <p:cNvSpPr/>
            <p:nvPr/>
          </p:nvSpPr>
          <p:spPr>
            <a:xfrm>
              <a:off x="-938" y="2804160"/>
              <a:ext cx="9144938" cy="2339340"/>
            </a:xfrm>
            <a:prstGeom prst="rect">
              <a:avLst/>
            </a:prstGeom>
            <a:solidFill>
              <a:schemeClr val="dk2">
                <a:alpha val="7490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1779" name="Google Shape;1779;p323"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grpSp>
        <p:nvGrpSpPr>
          <p:cNvPr id="1780" name="Google Shape;1780;p323"/>
          <p:cNvGrpSpPr/>
          <p:nvPr/>
        </p:nvGrpSpPr>
        <p:grpSpPr>
          <a:xfrm>
            <a:off x="2349390" y="1908808"/>
            <a:ext cx="4506182" cy="1790703"/>
            <a:chOff x="2560319" y="1790699"/>
            <a:chExt cx="4084321" cy="1623060"/>
          </a:xfrm>
        </p:grpSpPr>
        <p:sp>
          <p:nvSpPr>
            <p:cNvPr id="1781" name="Google Shape;1781;p323"/>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1782" name="Google Shape;1782;p323"/>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1783" name="Google Shape;1783;p323"/>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84" name="Google Shape;1784;p323"/>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aption">
  <p:cSld name="Contents 5">
    <p:spTree>
      <p:nvGrpSpPr>
        <p:cNvPr id="1" name="Shape 72"/>
        <p:cNvGrpSpPr/>
        <p:nvPr/>
      </p:nvGrpSpPr>
      <p:grpSpPr>
        <a:xfrm>
          <a:off x="0" y="0"/>
          <a:ext cx="0" cy="0"/>
          <a:chOff x="0" y="0"/>
          <a:chExt cx="0" cy="0"/>
        </a:xfrm>
      </p:grpSpPr>
      <p:sp>
        <p:nvSpPr>
          <p:cNvPr id="73" name="Google Shape;73;p224"/>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74" name="Google Shape;74;p224"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75" name="Google Shape;75;p224"/>
          <p:cNvSpPr>
            <a:spLocks noGrp="1"/>
          </p:cNvSpPr>
          <p:nvPr>
            <p:ph type="pic" idx="2"/>
          </p:nvPr>
        </p:nvSpPr>
        <p:spPr>
          <a:xfrm>
            <a:off x="4734046" y="638171"/>
            <a:ext cx="4417249" cy="4030832"/>
          </a:xfrm>
          <a:prstGeom prst="rect">
            <a:avLst/>
          </a:prstGeom>
          <a:noFill/>
          <a:ln>
            <a:noFill/>
          </a:ln>
        </p:spPr>
      </p:sp>
      <p:sp>
        <p:nvSpPr>
          <p:cNvPr id="76" name="Google Shape;76;p224"/>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77" name="Google Shape;77;p224"/>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78" name="Google Shape;78;p224"/>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9" name="Google Shape;79;p224"/>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Caption">
  <p:cSld name="Discussion 3">
    <p:spTree>
      <p:nvGrpSpPr>
        <p:cNvPr id="1" name="Shape 1785"/>
        <p:cNvGrpSpPr/>
        <p:nvPr/>
      </p:nvGrpSpPr>
      <p:grpSpPr>
        <a:xfrm>
          <a:off x="0" y="0"/>
          <a:ext cx="0" cy="0"/>
          <a:chOff x="0" y="0"/>
          <a:chExt cx="0" cy="0"/>
        </a:xfrm>
      </p:grpSpPr>
      <p:grpSp>
        <p:nvGrpSpPr>
          <p:cNvPr id="1786" name="Google Shape;1786;p324"/>
          <p:cNvGrpSpPr/>
          <p:nvPr/>
        </p:nvGrpSpPr>
        <p:grpSpPr>
          <a:xfrm>
            <a:off x="-3149" y="1"/>
            <a:ext cx="9147149" cy="5143500"/>
            <a:chOff x="-3149" y="1"/>
            <a:chExt cx="9147149" cy="5143500"/>
          </a:xfrm>
        </p:grpSpPr>
        <p:pic>
          <p:nvPicPr>
            <p:cNvPr id="1787" name="Google Shape;1787;p324"/>
            <p:cNvPicPr preferRelativeResize="0"/>
            <p:nvPr/>
          </p:nvPicPr>
          <p:blipFill rotWithShape="1">
            <a:blip r:embed="rId2">
              <a:alphaModFix/>
            </a:blip>
            <a:srcRect t="2687" b="12936"/>
            <a:stretch/>
          </p:blipFill>
          <p:spPr>
            <a:xfrm>
              <a:off x="-3149" y="1"/>
              <a:ext cx="9144002" cy="5143500"/>
            </a:xfrm>
            <a:prstGeom prst="rect">
              <a:avLst/>
            </a:prstGeom>
            <a:noFill/>
            <a:ln>
              <a:noFill/>
            </a:ln>
          </p:spPr>
        </p:pic>
        <p:sp>
          <p:nvSpPr>
            <p:cNvPr id="1788" name="Google Shape;1788;p324"/>
            <p:cNvSpPr/>
            <p:nvPr/>
          </p:nvSpPr>
          <p:spPr>
            <a:xfrm>
              <a:off x="-938" y="2804160"/>
              <a:ext cx="9144938" cy="2339340"/>
            </a:xfrm>
            <a:prstGeom prst="rect">
              <a:avLst/>
            </a:prstGeom>
            <a:solidFill>
              <a:schemeClr val="accent1">
                <a:alpha val="7490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1789" name="Google Shape;1789;p324"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grpSp>
        <p:nvGrpSpPr>
          <p:cNvPr id="1790" name="Google Shape;1790;p324"/>
          <p:cNvGrpSpPr/>
          <p:nvPr/>
        </p:nvGrpSpPr>
        <p:grpSpPr>
          <a:xfrm>
            <a:off x="2349390" y="1908808"/>
            <a:ext cx="4506182" cy="1790703"/>
            <a:chOff x="2560319" y="1790699"/>
            <a:chExt cx="4084321" cy="1623060"/>
          </a:xfrm>
        </p:grpSpPr>
        <p:sp>
          <p:nvSpPr>
            <p:cNvPr id="1791" name="Google Shape;1791;p324"/>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1792" name="Google Shape;1792;p324"/>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1793" name="Google Shape;1793;p324"/>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accen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94" name="Google Shape;1794;p324"/>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Caption">
  <p:cSld name="1_Caption MWIvaKZLkwM=">
    <p:spTree>
      <p:nvGrpSpPr>
        <p:cNvPr id="1" name="Shape 1795"/>
        <p:cNvGrpSpPr/>
        <p:nvPr/>
      </p:nvGrpSpPr>
      <p:grpSpPr>
        <a:xfrm>
          <a:off x="0" y="0"/>
          <a:ext cx="0" cy="0"/>
          <a:chOff x="0" y="0"/>
          <a:chExt cx="0" cy="0"/>
        </a:xfrm>
      </p:grpSpPr>
      <p:sp>
        <p:nvSpPr>
          <p:cNvPr id="1796" name="Google Shape;1796;p325"/>
          <p:cNvSpPr/>
          <p:nvPr/>
        </p:nvSpPr>
        <p:spPr>
          <a:xfrm>
            <a:off x="4690334" y="0"/>
            <a:ext cx="4453668" cy="5139879"/>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797" name="Google Shape;1797;p325" descr="Shape&#10;&#10;Description automatically generated with low confidence"/>
          <p:cNvSpPr/>
          <p:nvPr/>
        </p:nvSpPr>
        <p:spPr>
          <a:xfrm>
            <a:off x="0" y="0"/>
            <a:ext cx="9144000" cy="5143500"/>
          </a:xfrm>
          <a:prstGeom prst="rect">
            <a:avLst/>
          </a:prstGeom>
          <a:solidFill>
            <a:srgbClr val="FFFFFF"/>
          </a:solidFill>
          <a:ln>
            <a:noFill/>
          </a:ln>
        </p:spPr>
      </p:sp>
      <p:sp>
        <p:nvSpPr>
          <p:cNvPr id="1798" name="Google Shape;1798;p325"/>
          <p:cNvSpPr>
            <a:spLocks noGrp="1"/>
          </p:cNvSpPr>
          <p:nvPr>
            <p:ph type="pic" idx="2"/>
          </p:nvPr>
        </p:nvSpPr>
        <p:spPr>
          <a:xfrm>
            <a:off x="-1" y="0"/>
            <a:ext cx="4690335" cy="5139879"/>
          </a:xfrm>
          <a:prstGeom prst="rect">
            <a:avLst/>
          </a:prstGeom>
          <a:noFill/>
          <a:ln>
            <a:noFill/>
          </a:ln>
        </p:spPr>
      </p:sp>
      <p:sp>
        <p:nvSpPr>
          <p:cNvPr id="1799" name="Google Shape;1799;p325"/>
          <p:cNvSpPr/>
          <p:nvPr/>
        </p:nvSpPr>
        <p:spPr>
          <a:xfrm>
            <a:off x="4548336" y="420700"/>
            <a:ext cx="4595664" cy="428172"/>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00" name="Google Shape;1800;p325"/>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01" name="Google Shape;1801;p325"/>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Caption">
  <p:cSld name="1_Caption EI4xA18PJAQ=">
    <p:spTree>
      <p:nvGrpSpPr>
        <p:cNvPr id="1" name="Shape 1802"/>
        <p:cNvGrpSpPr/>
        <p:nvPr/>
      </p:nvGrpSpPr>
      <p:grpSpPr>
        <a:xfrm>
          <a:off x="0" y="0"/>
          <a:ext cx="0" cy="0"/>
          <a:chOff x="0" y="0"/>
          <a:chExt cx="0" cy="0"/>
        </a:xfrm>
      </p:grpSpPr>
      <p:sp>
        <p:nvSpPr>
          <p:cNvPr id="1803" name="Google Shape;1803;p326"/>
          <p:cNvSpPr/>
          <p:nvPr/>
        </p:nvSpPr>
        <p:spPr>
          <a:xfrm>
            <a:off x="4690334" y="0"/>
            <a:ext cx="4453668" cy="513987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804" name="Google Shape;1804;p326" descr="Shape&#10;&#10;Description automatically generated with low confidence"/>
          <p:cNvSpPr/>
          <p:nvPr/>
        </p:nvSpPr>
        <p:spPr>
          <a:xfrm>
            <a:off x="0" y="0"/>
            <a:ext cx="9144000" cy="5143500"/>
          </a:xfrm>
          <a:prstGeom prst="rect">
            <a:avLst/>
          </a:prstGeom>
          <a:solidFill>
            <a:srgbClr val="FFFFFF"/>
          </a:solidFill>
          <a:ln>
            <a:noFill/>
          </a:ln>
        </p:spPr>
      </p:sp>
      <p:sp>
        <p:nvSpPr>
          <p:cNvPr id="1805" name="Google Shape;1805;p326"/>
          <p:cNvSpPr>
            <a:spLocks noGrp="1"/>
          </p:cNvSpPr>
          <p:nvPr>
            <p:ph type="pic" idx="2"/>
          </p:nvPr>
        </p:nvSpPr>
        <p:spPr>
          <a:xfrm>
            <a:off x="-1" y="0"/>
            <a:ext cx="4690335" cy="5139879"/>
          </a:xfrm>
          <a:prstGeom prst="rect">
            <a:avLst/>
          </a:prstGeom>
          <a:noFill/>
          <a:ln>
            <a:noFill/>
          </a:ln>
        </p:spPr>
      </p:sp>
      <p:sp>
        <p:nvSpPr>
          <p:cNvPr id="1806" name="Google Shape;1806;p326"/>
          <p:cNvSpPr/>
          <p:nvPr/>
        </p:nvSpPr>
        <p:spPr>
          <a:xfrm>
            <a:off x="4548336" y="420700"/>
            <a:ext cx="4595664" cy="428172"/>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07" name="Google Shape;1807;p326"/>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08" name="Google Shape;1808;p326"/>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Caption">
  <p:cSld name="1_Caption bVJgTm3UpWw=">
    <p:spTree>
      <p:nvGrpSpPr>
        <p:cNvPr id="1" name="Shape 1809"/>
        <p:cNvGrpSpPr/>
        <p:nvPr/>
      </p:nvGrpSpPr>
      <p:grpSpPr>
        <a:xfrm>
          <a:off x="0" y="0"/>
          <a:ext cx="0" cy="0"/>
          <a:chOff x="0" y="0"/>
          <a:chExt cx="0" cy="0"/>
        </a:xfrm>
      </p:grpSpPr>
      <p:sp>
        <p:nvSpPr>
          <p:cNvPr id="1810" name="Google Shape;1810;p327"/>
          <p:cNvSpPr/>
          <p:nvPr/>
        </p:nvSpPr>
        <p:spPr>
          <a:xfrm>
            <a:off x="4690334" y="0"/>
            <a:ext cx="4453668" cy="513987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811" name="Google Shape;1811;p327" descr="Shape&#10;&#10;Description automatically generated with low confidence"/>
          <p:cNvSpPr/>
          <p:nvPr/>
        </p:nvSpPr>
        <p:spPr>
          <a:xfrm>
            <a:off x="0" y="0"/>
            <a:ext cx="9144000" cy="5143500"/>
          </a:xfrm>
          <a:prstGeom prst="rect">
            <a:avLst/>
          </a:prstGeom>
          <a:solidFill>
            <a:srgbClr val="FFFFFF"/>
          </a:solidFill>
          <a:ln>
            <a:noFill/>
          </a:ln>
        </p:spPr>
      </p:sp>
      <p:sp>
        <p:nvSpPr>
          <p:cNvPr id="1812" name="Google Shape;1812;p327"/>
          <p:cNvSpPr>
            <a:spLocks noGrp="1"/>
          </p:cNvSpPr>
          <p:nvPr>
            <p:ph type="pic" idx="2"/>
          </p:nvPr>
        </p:nvSpPr>
        <p:spPr>
          <a:xfrm>
            <a:off x="-1" y="0"/>
            <a:ext cx="4690335" cy="5139879"/>
          </a:xfrm>
          <a:prstGeom prst="rect">
            <a:avLst/>
          </a:prstGeom>
          <a:noFill/>
          <a:ln>
            <a:noFill/>
          </a:ln>
        </p:spPr>
      </p:sp>
      <p:sp>
        <p:nvSpPr>
          <p:cNvPr id="1813" name="Google Shape;1813;p327"/>
          <p:cNvSpPr/>
          <p:nvPr/>
        </p:nvSpPr>
        <p:spPr>
          <a:xfrm>
            <a:off x="4548336" y="420700"/>
            <a:ext cx="4595664" cy="428172"/>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14" name="Google Shape;1814;p327"/>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15" name="Google Shape;1815;p327"/>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Caption">
  <p:cSld name="Guided activity">
    <p:spTree>
      <p:nvGrpSpPr>
        <p:cNvPr id="1" name="Shape 1816"/>
        <p:cNvGrpSpPr/>
        <p:nvPr/>
      </p:nvGrpSpPr>
      <p:grpSpPr>
        <a:xfrm>
          <a:off x="0" y="0"/>
          <a:ext cx="0" cy="0"/>
          <a:chOff x="0" y="0"/>
          <a:chExt cx="0" cy="0"/>
        </a:xfrm>
      </p:grpSpPr>
      <p:sp>
        <p:nvSpPr>
          <p:cNvPr id="1817" name="Google Shape;1817;p328"/>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chemeClr val="lt1"/>
              </a:solidFill>
              <a:latin typeface="Public Sans"/>
              <a:ea typeface="Public Sans"/>
              <a:cs typeface="Public Sans"/>
              <a:sym typeface="Public Sans"/>
            </a:endParaRPr>
          </a:p>
        </p:txBody>
      </p:sp>
      <p:pic>
        <p:nvPicPr>
          <p:cNvPr id="1818" name="Google Shape;1818;p328" descr="Background pattern&#10;&#10;Description automatically generated"/>
          <p:cNvPicPr preferRelativeResize="0"/>
          <p:nvPr/>
        </p:nvPicPr>
        <p:blipFill rotWithShape="1">
          <a:blip r:embed="rId2">
            <a:alphaModFix/>
          </a:blip>
          <a:srcRect l="20567" r="20566" b="45930"/>
          <a:stretch/>
        </p:blipFill>
        <p:spPr>
          <a:xfrm rot="5400000">
            <a:off x="5391150" y="1390650"/>
            <a:ext cx="5143500" cy="2362200"/>
          </a:xfrm>
          <a:prstGeom prst="rect">
            <a:avLst/>
          </a:prstGeom>
          <a:solidFill>
            <a:schemeClr val="dk2"/>
          </a:solidFill>
          <a:ln>
            <a:noFill/>
          </a:ln>
        </p:spPr>
      </p:pic>
      <p:sp>
        <p:nvSpPr>
          <p:cNvPr id="1819" name="Google Shape;1819;p328" descr="Shape&#10;&#10;Description automatically generated with low confidence"/>
          <p:cNvSpPr/>
          <p:nvPr/>
        </p:nvSpPr>
        <p:spPr>
          <a:xfrm>
            <a:off x="0" y="0"/>
            <a:ext cx="9144000" cy="5143500"/>
          </a:xfrm>
          <a:prstGeom prst="rect">
            <a:avLst/>
          </a:prstGeom>
          <a:solidFill>
            <a:srgbClr val="FFFFFF"/>
          </a:solidFill>
          <a:ln>
            <a:noFill/>
          </a:ln>
        </p:spPr>
      </p:sp>
      <p:cxnSp>
        <p:nvCxnSpPr>
          <p:cNvPr id="1820" name="Google Shape;1820;p328"/>
          <p:cNvCxnSpPr/>
          <p:nvPr/>
        </p:nvCxnSpPr>
        <p:spPr>
          <a:xfrm>
            <a:off x="777369" y="2062045"/>
            <a:ext cx="0" cy="1882258"/>
          </a:xfrm>
          <a:prstGeom prst="straightConnector1">
            <a:avLst/>
          </a:prstGeom>
          <a:noFill/>
          <a:ln w="38100" cap="flat" cmpd="sng">
            <a:solidFill>
              <a:srgbClr val="22366A"/>
            </a:solidFill>
            <a:prstDash val="solid"/>
            <a:miter lim="800000"/>
            <a:headEnd type="none" w="sm" len="sm"/>
            <a:tailEnd type="none" w="sm" len="sm"/>
          </a:ln>
        </p:spPr>
      </p:cxnSp>
      <p:pic>
        <p:nvPicPr>
          <p:cNvPr id="1821" name="Google Shape;1821;p328" descr="A picture containing indoor&#10;&#10;Description automatically generated"/>
          <p:cNvPicPr preferRelativeResize="0"/>
          <p:nvPr/>
        </p:nvPicPr>
        <p:blipFill rotWithShape="1">
          <a:blip r:embed="rId3">
            <a:alphaModFix/>
          </a:blip>
          <a:srcRect l="20443" r="22451"/>
          <a:stretch/>
        </p:blipFill>
        <p:spPr>
          <a:xfrm>
            <a:off x="5353758" y="1004593"/>
            <a:ext cx="2781568" cy="3247434"/>
          </a:xfrm>
          <a:prstGeom prst="rect">
            <a:avLst/>
          </a:prstGeom>
          <a:noFill/>
          <a:ln w="28575" cap="flat" cmpd="sng">
            <a:solidFill>
              <a:srgbClr val="D8D8D8"/>
            </a:solidFill>
            <a:prstDash val="solid"/>
            <a:round/>
            <a:headEnd type="none" w="sm" len="sm"/>
            <a:tailEnd type="none" w="sm" len="sm"/>
          </a:ln>
        </p:spPr>
      </p:pic>
      <p:sp>
        <p:nvSpPr>
          <p:cNvPr id="1822" name="Google Shape;1822;p328"/>
          <p:cNvSpPr txBox="1">
            <a:spLocks noGrp="1"/>
          </p:cNvSpPr>
          <p:nvPr>
            <p:ph type="body" idx="1"/>
          </p:nvPr>
        </p:nvSpPr>
        <p:spPr>
          <a:xfrm>
            <a:off x="912063" y="2052267"/>
            <a:ext cx="3673884" cy="1882257"/>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dk1"/>
              </a:buClr>
              <a:buSzPts val="1500"/>
              <a:buFont typeface="Noto Sans Symbols"/>
              <a:buChar char="▪"/>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23" name="Google Shape;1823;p328"/>
          <p:cNvSpPr txBox="1">
            <a:spLocks noGrp="1"/>
          </p:cNvSpPr>
          <p:nvPr>
            <p:ph type="title"/>
          </p:nvPr>
        </p:nvSpPr>
        <p:spPr>
          <a:xfrm>
            <a:off x="912063" y="1246189"/>
            <a:ext cx="3673884" cy="5868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800"/>
              <a:buFont typeface="Public Sans"/>
              <a:buNone/>
              <a:defRPr sz="28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Caption">
  <p:cSld name="1_Caption btCKij3Zla0=">
    <p:spTree>
      <p:nvGrpSpPr>
        <p:cNvPr id="1" name="Shape 1824"/>
        <p:cNvGrpSpPr/>
        <p:nvPr/>
      </p:nvGrpSpPr>
      <p:grpSpPr>
        <a:xfrm>
          <a:off x="0" y="0"/>
          <a:ext cx="0" cy="0"/>
          <a:chOff x="0" y="0"/>
          <a:chExt cx="0" cy="0"/>
        </a:xfrm>
      </p:grpSpPr>
      <p:pic>
        <p:nvPicPr>
          <p:cNvPr id="1825" name="Google Shape;1825;p329" descr="A picture containing graphical user interface&#10;&#10;Description automatically generated"/>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1826" name="Google Shape;1826;p329" descr="Shape&#10;&#10;Description automatically generated with low confidence"/>
          <p:cNvSpPr/>
          <p:nvPr/>
        </p:nvSpPr>
        <p:spPr>
          <a:xfrm>
            <a:off x="0" y="0"/>
            <a:ext cx="9144000" cy="5143500"/>
          </a:xfrm>
          <a:prstGeom prst="rect">
            <a:avLst/>
          </a:prstGeom>
          <a:solidFill>
            <a:srgbClr val="FFFFFF"/>
          </a:solidFill>
          <a:ln>
            <a:noFill/>
          </a:ln>
        </p:spPr>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Divider 3">
  <p:cSld name="Divider 3">
    <p:bg>
      <p:bgPr>
        <a:solidFill>
          <a:srgbClr val="FD892C"/>
        </a:solidFill>
        <a:effectLst/>
      </p:bgPr>
    </p:bg>
    <p:spTree>
      <p:nvGrpSpPr>
        <p:cNvPr id="1" name="Shape 1827"/>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ontents 6">
    <p:spTree>
      <p:nvGrpSpPr>
        <p:cNvPr id="1" name="Shape 80"/>
        <p:cNvGrpSpPr/>
        <p:nvPr/>
      </p:nvGrpSpPr>
      <p:grpSpPr>
        <a:xfrm>
          <a:off x="0" y="0"/>
          <a:ext cx="0" cy="0"/>
          <a:chOff x="0" y="0"/>
          <a:chExt cx="0" cy="0"/>
        </a:xfrm>
      </p:grpSpPr>
      <p:sp>
        <p:nvSpPr>
          <p:cNvPr id="81" name="Google Shape;81;p225"/>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82" name="Google Shape;82;p225"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83" name="Google Shape;83;p225"/>
          <p:cNvSpPr>
            <a:spLocks noGrp="1"/>
          </p:cNvSpPr>
          <p:nvPr>
            <p:ph type="pic" idx="2"/>
          </p:nvPr>
        </p:nvSpPr>
        <p:spPr>
          <a:xfrm>
            <a:off x="4734046" y="638171"/>
            <a:ext cx="4417249" cy="4030832"/>
          </a:xfrm>
          <a:prstGeom prst="rect">
            <a:avLst/>
          </a:prstGeom>
          <a:noFill/>
          <a:ln>
            <a:noFill/>
          </a:ln>
        </p:spPr>
      </p:sp>
      <p:sp>
        <p:nvSpPr>
          <p:cNvPr id="84" name="Google Shape;84;p225"/>
          <p:cNvSpPr/>
          <p:nvPr/>
        </p:nvSpPr>
        <p:spPr>
          <a:xfrm>
            <a:off x="0" y="638171"/>
            <a:ext cx="4734046" cy="4030832"/>
          </a:xfrm>
          <a:prstGeom prst="rect">
            <a:avLst/>
          </a:prstGeom>
          <a:solidFill>
            <a:schemeClr val="accent1"/>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85" name="Google Shape;85;p22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86" name="Google Shape;86;p22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7" name="Google Shape;87;p22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aption">
  <p:cSld name="Contents 7">
    <p:spTree>
      <p:nvGrpSpPr>
        <p:cNvPr id="1" name="Shape 88"/>
        <p:cNvGrpSpPr/>
        <p:nvPr/>
      </p:nvGrpSpPr>
      <p:grpSpPr>
        <a:xfrm>
          <a:off x="0" y="0"/>
          <a:ext cx="0" cy="0"/>
          <a:chOff x="0" y="0"/>
          <a:chExt cx="0" cy="0"/>
        </a:xfrm>
      </p:grpSpPr>
      <p:sp>
        <p:nvSpPr>
          <p:cNvPr id="89" name="Google Shape;89;p226"/>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90" name="Google Shape;90;p226"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91" name="Google Shape;91;p226"/>
          <p:cNvSpPr>
            <a:spLocks noGrp="1"/>
          </p:cNvSpPr>
          <p:nvPr>
            <p:ph type="pic" idx="2"/>
          </p:nvPr>
        </p:nvSpPr>
        <p:spPr>
          <a:xfrm>
            <a:off x="4734046" y="638171"/>
            <a:ext cx="4417249" cy="4030832"/>
          </a:xfrm>
          <a:prstGeom prst="rect">
            <a:avLst/>
          </a:prstGeom>
          <a:noFill/>
          <a:ln>
            <a:noFill/>
          </a:ln>
        </p:spPr>
      </p:sp>
      <p:sp>
        <p:nvSpPr>
          <p:cNvPr id="92" name="Google Shape;92;p226"/>
          <p:cNvSpPr/>
          <p:nvPr/>
        </p:nvSpPr>
        <p:spPr>
          <a:xfrm>
            <a:off x="0" y="638171"/>
            <a:ext cx="4734046" cy="4030832"/>
          </a:xfrm>
          <a:prstGeom prst="rect">
            <a:avLst/>
          </a:prstGeom>
          <a:solidFill>
            <a:schemeClr val="accent4"/>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93" name="Google Shape;93;p226"/>
          <p:cNvSpPr/>
          <p:nvPr/>
        </p:nvSpPr>
        <p:spPr>
          <a:xfrm>
            <a:off x="0" y="819942"/>
            <a:ext cx="144711" cy="323530"/>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94" name="Google Shape;94;p226"/>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5" name="Google Shape;95;p226"/>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aption">
  <p:cSld name="1_Caption 3">
    <p:spTree>
      <p:nvGrpSpPr>
        <p:cNvPr id="1" name="Shape 96"/>
        <p:cNvGrpSpPr/>
        <p:nvPr/>
      </p:nvGrpSpPr>
      <p:grpSpPr>
        <a:xfrm>
          <a:off x="0" y="0"/>
          <a:ext cx="0" cy="0"/>
          <a:chOff x="0" y="0"/>
          <a:chExt cx="0" cy="0"/>
        </a:xfrm>
      </p:grpSpPr>
      <p:pic>
        <p:nvPicPr>
          <p:cNvPr id="97" name="Google Shape;97;p227"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98" name="Google Shape;98;p22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 name="Google Shape;99;p22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0" name="Google Shape;100;p227"/>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aption">
  <p:cSld name="1_Caption 4">
    <p:spTree>
      <p:nvGrpSpPr>
        <p:cNvPr id="1" name="Shape 101"/>
        <p:cNvGrpSpPr/>
        <p:nvPr/>
      </p:nvGrpSpPr>
      <p:grpSpPr>
        <a:xfrm>
          <a:off x="0" y="0"/>
          <a:ext cx="0" cy="0"/>
          <a:chOff x="0" y="0"/>
          <a:chExt cx="0" cy="0"/>
        </a:xfrm>
      </p:grpSpPr>
      <p:pic>
        <p:nvPicPr>
          <p:cNvPr id="102" name="Google Shape;102;p228"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03" name="Google Shape;103;p22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 name="Google Shape;104;p22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5" name="Google Shape;105;p228"/>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06" name="Google Shape;106;p228"/>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07" name="Google Shape;107;p228" descr="Application&#10;&#10;Description automatically generated with low confidence"/>
          <p:cNvPicPr preferRelativeResize="0"/>
          <p:nvPr/>
        </p:nvPicPr>
        <p:blipFill rotWithShape="1">
          <a:blip r:embed="rId3">
            <a:alphaModFix/>
          </a:blip>
          <a:srcRect/>
          <a:stretch/>
        </p:blipFill>
        <p:spPr>
          <a:xfrm>
            <a:off x="2325914" y="1371153"/>
            <a:ext cx="4492172" cy="3617988"/>
          </a:xfrm>
          <a:prstGeom prst="rect">
            <a:avLst/>
          </a:prstGeom>
          <a:noFill/>
          <a:ln>
            <a:noFill/>
          </a:ln>
        </p:spPr>
      </p:pic>
      <p:sp>
        <p:nvSpPr>
          <p:cNvPr id="108" name="Google Shape;108;p228"/>
          <p:cNvSpPr txBox="1">
            <a:spLocks noGrp="1"/>
          </p:cNvSpPr>
          <p:nvPr>
            <p:ph type="body" idx="2"/>
          </p:nvPr>
        </p:nvSpPr>
        <p:spPr>
          <a:xfrm>
            <a:off x="2552068"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aption">
  <p:cSld name="1_Caption 5">
    <p:spTree>
      <p:nvGrpSpPr>
        <p:cNvPr id="1" name="Shape 109"/>
        <p:cNvGrpSpPr/>
        <p:nvPr/>
      </p:nvGrpSpPr>
      <p:grpSpPr>
        <a:xfrm>
          <a:off x="0" y="0"/>
          <a:ext cx="0" cy="0"/>
          <a:chOff x="0" y="0"/>
          <a:chExt cx="0" cy="0"/>
        </a:xfrm>
      </p:grpSpPr>
      <p:pic>
        <p:nvPicPr>
          <p:cNvPr id="110" name="Google Shape;110;p229"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11" name="Google Shape;111;p22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 name="Google Shape;112;p22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3" name="Google Shape;113;p229"/>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14" name="Google Shape;114;p229"/>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15" name="Google Shape;115;p229" descr="Application&#10;&#10;Description automatically generated with low confidence"/>
          <p:cNvPicPr preferRelativeResize="0"/>
          <p:nvPr/>
        </p:nvPicPr>
        <p:blipFill rotWithShape="1">
          <a:blip r:embed="rId3">
            <a:alphaModFix/>
          </a:blip>
          <a:srcRect/>
          <a:stretch/>
        </p:blipFill>
        <p:spPr>
          <a:xfrm>
            <a:off x="742441" y="1371153"/>
            <a:ext cx="4492172" cy="3617988"/>
          </a:xfrm>
          <a:prstGeom prst="rect">
            <a:avLst/>
          </a:prstGeom>
          <a:noFill/>
          <a:ln>
            <a:noFill/>
          </a:ln>
        </p:spPr>
      </p:pic>
      <p:sp>
        <p:nvSpPr>
          <p:cNvPr id="116" name="Google Shape;116;p229"/>
          <p:cNvSpPr txBox="1">
            <a:spLocks noGrp="1"/>
          </p:cNvSpPr>
          <p:nvPr>
            <p:ph type="body" idx="2"/>
          </p:nvPr>
        </p:nvSpPr>
        <p:spPr>
          <a:xfrm>
            <a:off x="968595"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aption">
  <p:cSld name="1_Caption 6">
    <p:spTree>
      <p:nvGrpSpPr>
        <p:cNvPr id="1" name="Shape 117"/>
        <p:cNvGrpSpPr/>
        <p:nvPr/>
      </p:nvGrpSpPr>
      <p:grpSpPr>
        <a:xfrm>
          <a:off x="0" y="0"/>
          <a:ext cx="0" cy="0"/>
          <a:chOff x="0" y="0"/>
          <a:chExt cx="0" cy="0"/>
        </a:xfrm>
      </p:grpSpPr>
      <p:pic>
        <p:nvPicPr>
          <p:cNvPr id="118" name="Google Shape;118;p230"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19" name="Google Shape;119;p23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0" name="Google Shape;120;p23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21" name="Google Shape;121;p230"/>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22" name="Google Shape;122;p230"/>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23" name="Google Shape;123;p230"/>
          <p:cNvPicPr preferRelativeResize="0"/>
          <p:nvPr/>
        </p:nvPicPr>
        <p:blipFill rotWithShape="1">
          <a:blip r:embed="rId3">
            <a:alphaModFix/>
          </a:blip>
          <a:srcRect/>
          <a:stretch/>
        </p:blipFill>
        <p:spPr>
          <a:xfrm>
            <a:off x="1703135" y="1363361"/>
            <a:ext cx="5737730" cy="3621752"/>
          </a:xfrm>
          <a:prstGeom prst="rect">
            <a:avLst/>
          </a:prstGeom>
          <a:noFill/>
          <a:ln>
            <a:noFill/>
          </a:ln>
        </p:spPr>
      </p:pic>
      <p:sp>
        <p:nvSpPr>
          <p:cNvPr id="124" name="Google Shape;124;p230"/>
          <p:cNvSpPr txBox="1">
            <a:spLocks noGrp="1"/>
          </p:cNvSpPr>
          <p:nvPr>
            <p:ph type="body" idx="2"/>
          </p:nvPr>
        </p:nvSpPr>
        <p:spPr>
          <a:xfrm>
            <a:off x="2032052" y="1886850"/>
            <a:ext cx="5071275" cy="2161037"/>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aption">
  <p:cSld name="1_Caption 7">
    <p:spTree>
      <p:nvGrpSpPr>
        <p:cNvPr id="1" name="Shape 125"/>
        <p:cNvGrpSpPr/>
        <p:nvPr/>
      </p:nvGrpSpPr>
      <p:grpSpPr>
        <a:xfrm>
          <a:off x="0" y="0"/>
          <a:ext cx="0" cy="0"/>
          <a:chOff x="0" y="0"/>
          <a:chExt cx="0" cy="0"/>
        </a:xfrm>
      </p:grpSpPr>
      <p:pic>
        <p:nvPicPr>
          <p:cNvPr id="126" name="Google Shape;126;p231"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27" name="Google Shape;127;p23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8" name="Google Shape;128;p23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29" name="Google Shape;129;p231"/>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30" name="Google Shape;130;p231"/>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31" name="Google Shape;131;p231"/>
          <p:cNvPicPr preferRelativeResize="0"/>
          <p:nvPr/>
        </p:nvPicPr>
        <p:blipFill rotWithShape="1">
          <a:blip r:embed="rId3">
            <a:alphaModFix/>
          </a:blip>
          <a:srcRect/>
          <a:stretch/>
        </p:blipFill>
        <p:spPr>
          <a:xfrm>
            <a:off x="2107222" y="1873493"/>
            <a:ext cx="4929556" cy="3111619"/>
          </a:xfrm>
          <a:prstGeom prst="rect">
            <a:avLst/>
          </a:prstGeom>
          <a:noFill/>
          <a:ln>
            <a:noFill/>
          </a:ln>
        </p:spPr>
      </p:pic>
      <p:sp>
        <p:nvSpPr>
          <p:cNvPr id="132" name="Google Shape;132;p231"/>
          <p:cNvSpPr txBox="1">
            <a:spLocks noGrp="1"/>
          </p:cNvSpPr>
          <p:nvPr>
            <p:ph type="body" idx="2"/>
          </p:nvPr>
        </p:nvSpPr>
        <p:spPr>
          <a:xfrm>
            <a:off x="2377740" y="2303181"/>
            <a:ext cx="4379900" cy="1934975"/>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aption">
  <p:cSld name="Contents 8">
    <p:spTree>
      <p:nvGrpSpPr>
        <p:cNvPr id="1" name="Shape 133"/>
        <p:cNvGrpSpPr/>
        <p:nvPr/>
      </p:nvGrpSpPr>
      <p:grpSpPr>
        <a:xfrm>
          <a:off x="0" y="0"/>
          <a:ext cx="0" cy="0"/>
          <a:chOff x="0" y="0"/>
          <a:chExt cx="0" cy="0"/>
        </a:xfrm>
      </p:grpSpPr>
      <p:pic>
        <p:nvPicPr>
          <p:cNvPr id="134" name="Google Shape;134;p232"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35" name="Google Shape;135;p232"/>
          <p:cNvSpPr/>
          <p:nvPr/>
        </p:nvSpPr>
        <p:spPr>
          <a:xfrm>
            <a:off x="4109012" y="748626"/>
            <a:ext cx="327256" cy="3808292"/>
          </a:xfrm>
          <a:prstGeom prst="rect">
            <a:avLst/>
          </a:prstGeom>
          <a:no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36" name="Google Shape;136;p232"/>
          <p:cNvSpPr>
            <a:spLocks noGrp="1"/>
          </p:cNvSpPr>
          <p:nvPr>
            <p:ph type="pic" idx="2"/>
          </p:nvPr>
        </p:nvSpPr>
        <p:spPr>
          <a:xfrm>
            <a:off x="0" y="667604"/>
            <a:ext cx="4201610" cy="3970337"/>
          </a:xfrm>
          <a:prstGeom prst="rect">
            <a:avLst/>
          </a:prstGeom>
          <a:noFill/>
          <a:ln>
            <a:noFill/>
          </a:ln>
        </p:spPr>
      </p:sp>
      <p:sp>
        <p:nvSpPr>
          <p:cNvPr id="137" name="Google Shape;137;p232"/>
          <p:cNvSpPr/>
          <p:nvPr/>
        </p:nvSpPr>
        <p:spPr>
          <a:xfrm>
            <a:off x="4436268" y="973867"/>
            <a:ext cx="4707732" cy="51392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38" name="Google Shape;138;p232"/>
          <p:cNvSpPr txBox="1">
            <a:spLocks noGrp="1"/>
          </p:cNvSpPr>
          <p:nvPr>
            <p:ph type="body" idx="1"/>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39" name="Google Shape;139;p232"/>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aption">
  <p:cSld name="Contents">
    <p:spTree>
      <p:nvGrpSpPr>
        <p:cNvPr id="1" name="Shape 10"/>
        <p:cNvGrpSpPr/>
        <p:nvPr/>
      </p:nvGrpSpPr>
      <p:grpSpPr>
        <a:xfrm>
          <a:off x="0" y="0"/>
          <a:ext cx="0" cy="0"/>
          <a:chOff x="0" y="0"/>
          <a:chExt cx="0" cy="0"/>
        </a:xfrm>
      </p:grpSpPr>
      <p:pic>
        <p:nvPicPr>
          <p:cNvPr id="11" name="Google Shape;11;p215" descr="A picture containing person, computer, indoor&#10;&#10;Description automatically generated"/>
          <p:cNvPicPr preferRelativeResize="0"/>
          <p:nvPr/>
        </p:nvPicPr>
        <p:blipFill rotWithShape="1">
          <a:blip r:embed="rId2">
            <a:alphaModFix/>
          </a:blip>
          <a:srcRect r="11110"/>
          <a:stretch/>
        </p:blipFill>
        <p:spPr>
          <a:xfrm flipH="1">
            <a:off x="0" y="0"/>
            <a:ext cx="9144000" cy="5143494"/>
          </a:xfrm>
          <a:prstGeom prst="rect">
            <a:avLst/>
          </a:prstGeom>
          <a:noFill/>
          <a:ln>
            <a:noFill/>
          </a:ln>
        </p:spPr>
      </p:pic>
      <p:pic>
        <p:nvPicPr>
          <p:cNvPr id="12" name="Google Shape;12;p215" descr="Shape&#10;&#10;Description automatically generated with low confidence"/>
          <p:cNvPicPr preferRelativeResize="0"/>
          <p:nvPr/>
        </p:nvPicPr>
        <p:blipFill rotWithShape="1">
          <a:blip r:embed="rId3">
            <a:alphaModFix/>
          </a:blip>
          <a:srcRect/>
          <a:stretch/>
        </p:blipFill>
        <p:spPr>
          <a:xfrm>
            <a:off x="0" y="6"/>
            <a:ext cx="9143990" cy="5148000"/>
          </a:xfrm>
          <a:prstGeom prst="rect">
            <a:avLst/>
          </a:prstGeom>
          <a:noFill/>
          <a:ln>
            <a:noFill/>
          </a:ln>
        </p:spPr>
      </p:pic>
      <p:sp>
        <p:nvSpPr>
          <p:cNvPr id="13" name="Google Shape;13;p215"/>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4" name="Google Shape;14;p21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5" name="Google Shape;15;p21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 name="Google Shape;16;p21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ontents 9">
    <p:spTree>
      <p:nvGrpSpPr>
        <p:cNvPr id="1" name="Shape 140"/>
        <p:cNvGrpSpPr/>
        <p:nvPr/>
      </p:nvGrpSpPr>
      <p:grpSpPr>
        <a:xfrm>
          <a:off x="0" y="0"/>
          <a:ext cx="0" cy="0"/>
          <a:chOff x="0" y="0"/>
          <a:chExt cx="0" cy="0"/>
        </a:xfrm>
      </p:grpSpPr>
      <p:pic>
        <p:nvPicPr>
          <p:cNvPr id="141" name="Google Shape;141;p233"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42" name="Google Shape;142;p233"/>
          <p:cNvSpPr/>
          <p:nvPr/>
        </p:nvSpPr>
        <p:spPr>
          <a:xfrm>
            <a:off x="4109012" y="748626"/>
            <a:ext cx="327256" cy="3808292"/>
          </a:xfrm>
          <a:prstGeom prst="rect">
            <a:avLst/>
          </a:prstGeom>
          <a:no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43" name="Google Shape;143;p233"/>
          <p:cNvSpPr>
            <a:spLocks noGrp="1"/>
          </p:cNvSpPr>
          <p:nvPr>
            <p:ph type="pic" idx="2"/>
          </p:nvPr>
        </p:nvSpPr>
        <p:spPr>
          <a:xfrm>
            <a:off x="0" y="667604"/>
            <a:ext cx="4201610" cy="3970337"/>
          </a:xfrm>
          <a:prstGeom prst="rect">
            <a:avLst/>
          </a:prstGeom>
          <a:noFill/>
          <a:ln>
            <a:noFill/>
          </a:ln>
        </p:spPr>
      </p:sp>
      <p:sp>
        <p:nvSpPr>
          <p:cNvPr id="144" name="Google Shape;144;p233"/>
          <p:cNvSpPr/>
          <p:nvPr/>
        </p:nvSpPr>
        <p:spPr>
          <a:xfrm>
            <a:off x="4436268" y="973867"/>
            <a:ext cx="4707732" cy="513923"/>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45" name="Google Shape;145;p233"/>
          <p:cNvSpPr txBox="1">
            <a:spLocks noGrp="1"/>
          </p:cNvSpPr>
          <p:nvPr>
            <p:ph type="body" idx="1"/>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46" name="Google Shape;146;p233"/>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aption">
  <p:cSld name="1_Caption 8">
    <p:spTree>
      <p:nvGrpSpPr>
        <p:cNvPr id="1" name="Shape 147"/>
        <p:cNvGrpSpPr/>
        <p:nvPr/>
      </p:nvGrpSpPr>
      <p:grpSpPr>
        <a:xfrm>
          <a:off x="0" y="0"/>
          <a:ext cx="0" cy="0"/>
          <a:chOff x="0" y="0"/>
          <a:chExt cx="0" cy="0"/>
        </a:xfrm>
      </p:grpSpPr>
      <p:sp>
        <p:nvSpPr>
          <p:cNvPr id="148" name="Google Shape;148;p234"/>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49" name="Google Shape;149;p234" descr="Shape&#10;&#10;Description automatically generated with low confidence"/>
          <p:cNvSpPr/>
          <p:nvPr/>
        </p:nvSpPr>
        <p:spPr>
          <a:xfrm>
            <a:off x="0" y="0"/>
            <a:ext cx="9144000" cy="5143500"/>
          </a:xfrm>
          <a:prstGeom prst="rect">
            <a:avLst/>
          </a:prstGeom>
          <a:solidFill>
            <a:srgbClr val="FFFFFF"/>
          </a:solidFill>
          <a:ln>
            <a:noFill/>
          </a:ln>
        </p:spPr>
      </p:sp>
      <p:sp>
        <p:nvSpPr>
          <p:cNvPr id="150" name="Google Shape;150;p234"/>
          <p:cNvSpPr>
            <a:spLocks noGrp="1"/>
          </p:cNvSpPr>
          <p:nvPr>
            <p:ph type="pic" idx="2"/>
          </p:nvPr>
        </p:nvSpPr>
        <p:spPr>
          <a:xfrm>
            <a:off x="1" y="0"/>
            <a:ext cx="4572000" cy="5143494"/>
          </a:xfrm>
          <a:prstGeom prst="rect">
            <a:avLst/>
          </a:prstGeom>
          <a:noFill/>
          <a:ln>
            <a:noFill/>
          </a:ln>
        </p:spPr>
      </p:sp>
      <p:sp>
        <p:nvSpPr>
          <p:cNvPr id="151" name="Google Shape;151;p234"/>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52" name="Google Shape;152;p234"/>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53" name="Google Shape;153;p234"/>
          <p:cNvSpPr/>
          <p:nvPr/>
        </p:nvSpPr>
        <p:spPr>
          <a:xfrm>
            <a:off x="4241543" y="1368179"/>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54" name="Google Shape;154;p234"/>
          <p:cNvSpPr>
            <a:spLocks noGrp="1"/>
          </p:cNvSpPr>
          <p:nvPr>
            <p:ph type="pic" idx="3"/>
          </p:nvPr>
        </p:nvSpPr>
        <p:spPr>
          <a:xfrm>
            <a:off x="4408678" y="1539292"/>
            <a:ext cx="318677" cy="318677"/>
          </a:xfrm>
          <a:prstGeom prst="rect">
            <a:avLst/>
          </a:prstGeom>
          <a:noFill/>
          <a:ln>
            <a:noFill/>
          </a:ln>
        </p:spPr>
      </p:sp>
      <p:sp>
        <p:nvSpPr>
          <p:cNvPr id="155" name="Google Shape;155;p234"/>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56" name="Google Shape;156;p234"/>
          <p:cNvSpPr/>
          <p:nvPr/>
        </p:nvSpPr>
        <p:spPr>
          <a:xfrm>
            <a:off x="4241543" y="2951688"/>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57" name="Google Shape;157;p234"/>
          <p:cNvSpPr>
            <a:spLocks noGrp="1"/>
          </p:cNvSpPr>
          <p:nvPr>
            <p:ph type="pic" idx="4"/>
          </p:nvPr>
        </p:nvSpPr>
        <p:spPr>
          <a:xfrm>
            <a:off x="4408678" y="3122801"/>
            <a:ext cx="318677" cy="318677"/>
          </a:xfrm>
          <a:prstGeom prst="rect">
            <a:avLst/>
          </a:prstGeom>
          <a:noFill/>
          <a:ln>
            <a:noFill/>
          </a:ln>
        </p:spPr>
      </p:sp>
      <p:sp>
        <p:nvSpPr>
          <p:cNvPr id="158" name="Google Shape;158;p234"/>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aption">
  <p:cSld name="1_Caption 9">
    <p:spTree>
      <p:nvGrpSpPr>
        <p:cNvPr id="1" name="Shape 159"/>
        <p:cNvGrpSpPr/>
        <p:nvPr/>
      </p:nvGrpSpPr>
      <p:grpSpPr>
        <a:xfrm>
          <a:off x="0" y="0"/>
          <a:ext cx="0" cy="0"/>
          <a:chOff x="0" y="0"/>
          <a:chExt cx="0" cy="0"/>
        </a:xfrm>
      </p:grpSpPr>
      <p:sp>
        <p:nvSpPr>
          <p:cNvPr id="160" name="Google Shape;160;p235"/>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1" name="Google Shape;161;p235" descr="Shape&#10;&#10;Description automatically generated with low confidence"/>
          <p:cNvSpPr/>
          <p:nvPr/>
        </p:nvSpPr>
        <p:spPr>
          <a:xfrm>
            <a:off x="0" y="0"/>
            <a:ext cx="9144000" cy="5143500"/>
          </a:xfrm>
          <a:prstGeom prst="rect">
            <a:avLst/>
          </a:prstGeom>
          <a:solidFill>
            <a:srgbClr val="FFFFFF"/>
          </a:solidFill>
          <a:ln>
            <a:noFill/>
          </a:ln>
        </p:spPr>
      </p:sp>
      <p:sp>
        <p:nvSpPr>
          <p:cNvPr id="162" name="Google Shape;162;p235"/>
          <p:cNvSpPr>
            <a:spLocks noGrp="1"/>
          </p:cNvSpPr>
          <p:nvPr>
            <p:ph type="pic" idx="2"/>
          </p:nvPr>
        </p:nvSpPr>
        <p:spPr>
          <a:xfrm>
            <a:off x="1" y="0"/>
            <a:ext cx="4572000" cy="5143494"/>
          </a:xfrm>
          <a:prstGeom prst="rect">
            <a:avLst/>
          </a:prstGeom>
          <a:noFill/>
          <a:ln>
            <a:noFill/>
          </a:ln>
        </p:spPr>
      </p:sp>
      <p:sp>
        <p:nvSpPr>
          <p:cNvPr id="163" name="Google Shape;163;p235"/>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4" name="Google Shape;164;p235"/>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65" name="Google Shape;165;p235"/>
          <p:cNvSpPr/>
          <p:nvPr/>
        </p:nvSpPr>
        <p:spPr>
          <a:xfrm>
            <a:off x="4241543" y="1368179"/>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6" name="Google Shape;166;p235"/>
          <p:cNvSpPr>
            <a:spLocks noGrp="1"/>
          </p:cNvSpPr>
          <p:nvPr>
            <p:ph type="pic" idx="3"/>
          </p:nvPr>
        </p:nvSpPr>
        <p:spPr>
          <a:xfrm>
            <a:off x="4408678" y="1539292"/>
            <a:ext cx="318677" cy="318677"/>
          </a:xfrm>
          <a:prstGeom prst="rect">
            <a:avLst/>
          </a:prstGeom>
          <a:noFill/>
          <a:ln>
            <a:noFill/>
          </a:ln>
        </p:spPr>
      </p:sp>
      <p:sp>
        <p:nvSpPr>
          <p:cNvPr id="167" name="Google Shape;167;p235"/>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68" name="Google Shape;168;p235"/>
          <p:cNvSpPr/>
          <p:nvPr/>
        </p:nvSpPr>
        <p:spPr>
          <a:xfrm>
            <a:off x="4241543" y="2951688"/>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9" name="Google Shape;169;p235"/>
          <p:cNvSpPr>
            <a:spLocks noGrp="1"/>
          </p:cNvSpPr>
          <p:nvPr>
            <p:ph type="pic" idx="4"/>
          </p:nvPr>
        </p:nvSpPr>
        <p:spPr>
          <a:xfrm>
            <a:off x="4408678" y="3122801"/>
            <a:ext cx="318677" cy="318677"/>
          </a:xfrm>
          <a:prstGeom prst="rect">
            <a:avLst/>
          </a:prstGeom>
          <a:noFill/>
          <a:ln>
            <a:noFill/>
          </a:ln>
        </p:spPr>
      </p:sp>
      <p:sp>
        <p:nvSpPr>
          <p:cNvPr id="170" name="Google Shape;170;p235"/>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aption">
  <p:cSld name="1_Caption 10">
    <p:spTree>
      <p:nvGrpSpPr>
        <p:cNvPr id="1" name="Shape 171"/>
        <p:cNvGrpSpPr/>
        <p:nvPr/>
      </p:nvGrpSpPr>
      <p:grpSpPr>
        <a:xfrm>
          <a:off x="0" y="0"/>
          <a:ext cx="0" cy="0"/>
          <a:chOff x="0" y="0"/>
          <a:chExt cx="0" cy="0"/>
        </a:xfrm>
      </p:grpSpPr>
      <p:pic>
        <p:nvPicPr>
          <p:cNvPr id="172" name="Google Shape;172;p23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73" name="Google Shape;173;p236"/>
          <p:cNvGrpSpPr/>
          <p:nvPr/>
        </p:nvGrpSpPr>
        <p:grpSpPr>
          <a:xfrm>
            <a:off x="4107305" y="941707"/>
            <a:ext cx="284686" cy="3999388"/>
            <a:chOff x="4107305" y="941707"/>
            <a:chExt cx="284686" cy="3999388"/>
          </a:xfrm>
        </p:grpSpPr>
        <p:sp>
          <p:nvSpPr>
            <p:cNvPr id="174" name="Google Shape;174;p236"/>
            <p:cNvSpPr/>
            <p:nvPr/>
          </p:nvSpPr>
          <p:spPr>
            <a:xfrm>
              <a:off x="4183432" y="1262627"/>
              <a:ext cx="208559" cy="3357548"/>
            </a:xfrm>
            <a:prstGeom prst="rect">
              <a:avLst/>
            </a:prstGeom>
            <a:solidFill>
              <a:srgbClr val="C4CF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75" name="Google Shape;175;p236"/>
            <p:cNvSpPr/>
            <p:nvPr/>
          </p:nvSpPr>
          <p:spPr>
            <a:xfrm>
              <a:off x="4112338" y="1097990"/>
              <a:ext cx="208559" cy="3686822"/>
            </a:xfrm>
            <a:prstGeom prst="rect">
              <a:avLst/>
            </a:prstGeom>
            <a:solidFill>
              <a:srgbClr val="5575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76" name="Google Shape;176;p236"/>
            <p:cNvSpPr/>
            <p:nvPr/>
          </p:nvSpPr>
          <p:spPr>
            <a:xfrm>
              <a:off x="4107305" y="941707"/>
              <a:ext cx="142497" cy="3999388"/>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
        <p:nvSpPr>
          <p:cNvPr id="177" name="Google Shape;177;p236"/>
          <p:cNvSpPr>
            <a:spLocks noGrp="1"/>
          </p:cNvSpPr>
          <p:nvPr>
            <p:ph type="pic" idx="2"/>
          </p:nvPr>
        </p:nvSpPr>
        <p:spPr>
          <a:xfrm>
            <a:off x="219360" y="856040"/>
            <a:ext cx="3958630" cy="4287460"/>
          </a:xfrm>
          <a:prstGeom prst="rect">
            <a:avLst/>
          </a:prstGeom>
          <a:noFill/>
          <a:ln>
            <a:noFill/>
          </a:ln>
        </p:spPr>
      </p:sp>
      <p:sp>
        <p:nvSpPr>
          <p:cNvPr id="178" name="Google Shape;178;p236"/>
          <p:cNvSpPr txBox="1">
            <a:spLocks noGrp="1"/>
          </p:cNvSpPr>
          <p:nvPr>
            <p:ph type="body" idx="1"/>
          </p:nvPr>
        </p:nvSpPr>
        <p:spPr>
          <a:xfrm>
            <a:off x="4524864" y="1268948"/>
            <a:ext cx="4399775" cy="3344907"/>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79" name="Google Shape;179;p23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80" name="Google Shape;180;p23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1_Title Slide">
  <p:cSld name="2_Title Slide">
    <p:spTree>
      <p:nvGrpSpPr>
        <p:cNvPr id="1" name="Shape 181"/>
        <p:cNvGrpSpPr/>
        <p:nvPr/>
      </p:nvGrpSpPr>
      <p:grpSpPr>
        <a:xfrm>
          <a:off x="0" y="0"/>
          <a:ext cx="0" cy="0"/>
          <a:chOff x="0" y="0"/>
          <a:chExt cx="0" cy="0"/>
        </a:xfrm>
      </p:grpSpPr>
      <p:pic>
        <p:nvPicPr>
          <p:cNvPr id="182" name="Google Shape;182;p23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83" name="Google Shape;183;p237"/>
          <p:cNvSpPr>
            <a:spLocks noGrp="1"/>
          </p:cNvSpPr>
          <p:nvPr>
            <p:ph type="pic" idx="2"/>
          </p:nvPr>
        </p:nvSpPr>
        <p:spPr>
          <a:xfrm>
            <a:off x="4572000" y="0"/>
            <a:ext cx="4571990" cy="5143494"/>
          </a:xfrm>
          <a:prstGeom prst="rect">
            <a:avLst/>
          </a:prstGeom>
          <a:noFill/>
          <a:ln>
            <a:noFill/>
          </a:ln>
        </p:spPr>
      </p:sp>
      <p:sp>
        <p:nvSpPr>
          <p:cNvPr id="184" name="Google Shape;184;p237"/>
          <p:cNvSpPr/>
          <p:nvPr/>
        </p:nvSpPr>
        <p:spPr>
          <a:xfrm>
            <a:off x="-1" y="1178120"/>
            <a:ext cx="4781551" cy="3333750"/>
          </a:xfrm>
          <a:prstGeom prst="rect">
            <a:avLst/>
          </a:prstGeom>
          <a:solidFill>
            <a:srgbClr val="C4CFEE">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85" name="Google Shape;185;p237"/>
          <p:cNvSpPr txBox="1">
            <a:spLocks noGrp="1"/>
          </p:cNvSpPr>
          <p:nvPr>
            <p:ph type="body" idx="1"/>
          </p:nvPr>
        </p:nvSpPr>
        <p:spPr>
          <a:xfrm>
            <a:off x="135731" y="1388586"/>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75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6" name="Google Shape;186;p23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87" name="Google Shape;187;p23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Caption">
  <p:cSld name="1_Caption 11">
    <p:spTree>
      <p:nvGrpSpPr>
        <p:cNvPr id="1" name="Shape 188"/>
        <p:cNvGrpSpPr/>
        <p:nvPr/>
      </p:nvGrpSpPr>
      <p:grpSpPr>
        <a:xfrm>
          <a:off x="0" y="0"/>
          <a:ext cx="0" cy="0"/>
          <a:chOff x="0" y="0"/>
          <a:chExt cx="0" cy="0"/>
        </a:xfrm>
      </p:grpSpPr>
      <p:pic>
        <p:nvPicPr>
          <p:cNvPr id="189" name="Google Shape;189;p23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90" name="Google Shape;190;p238"/>
          <p:cNvSpPr/>
          <p:nvPr/>
        </p:nvSpPr>
        <p:spPr>
          <a:xfrm>
            <a:off x="4135880" y="856040"/>
            <a:ext cx="142497" cy="879326"/>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91" name="Google Shape;191;p238"/>
          <p:cNvSpPr>
            <a:spLocks noGrp="1"/>
          </p:cNvSpPr>
          <p:nvPr>
            <p:ph type="pic" idx="2"/>
          </p:nvPr>
        </p:nvSpPr>
        <p:spPr>
          <a:xfrm>
            <a:off x="219360" y="856040"/>
            <a:ext cx="3958630" cy="4287460"/>
          </a:xfrm>
          <a:prstGeom prst="rect">
            <a:avLst/>
          </a:prstGeom>
          <a:noFill/>
          <a:ln>
            <a:noFill/>
          </a:ln>
        </p:spPr>
      </p:sp>
      <p:sp>
        <p:nvSpPr>
          <p:cNvPr id="192" name="Google Shape;192;p238"/>
          <p:cNvSpPr txBox="1">
            <a:spLocks noGrp="1"/>
          </p:cNvSpPr>
          <p:nvPr>
            <p:ph type="body" idx="1"/>
          </p:nvPr>
        </p:nvSpPr>
        <p:spPr>
          <a:xfrm>
            <a:off x="4480014" y="1685925"/>
            <a:ext cx="4444626" cy="2499576"/>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93" name="Google Shape;193;p23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4" name="Google Shape;194;p23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aption">
  <p:cSld name="1_Caption 12">
    <p:spTree>
      <p:nvGrpSpPr>
        <p:cNvPr id="1" name="Shape 195"/>
        <p:cNvGrpSpPr/>
        <p:nvPr/>
      </p:nvGrpSpPr>
      <p:grpSpPr>
        <a:xfrm>
          <a:off x="0" y="0"/>
          <a:ext cx="0" cy="0"/>
          <a:chOff x="0" y="0"/>
          <a:chExt cx="0" cy="0"/>
        </a:xfrm>
      </p:grpSpPr>
      <p:pic>
        <p:nvPicPr>
          <p:cNvPr id="196" name="Google Shape;196;p23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97" name="Google Shape;197;p239"/>
          <p:cNvSpPr/>
          <p:nvPr/>
        </p:nvSpPr>
        <p:spPr>
          <a:xfrm>
            <a:off x="3817856" y="656889"/>
            <a:ext cx="143829" cy="34409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98" name="Google Shape;198;p239"/>
          <p:cNvSpPr>
            <a:spLocks noGrp="1"/>
          </p:cNvSpPr>
          <p:nvPr>
            <p:ph type="pic" idx="2"/>
          </p:nvPr>
        </p:nvSpPr>
        <p:spPr>
          <a:xfrm>
            <a:off x="235670" y="0"/>
            <a:ext cx="3582186" cy="5143494"/>
          </a:xfrm>
          <a:prstGeom prst="rect">
            <a:avLst/>
          </a:prstGeom>
          <a:noFill/>
          <a:ln>
            <a:noFill/>
          </a:ln>
        </p:spPr>
      </p:sp>
      <p:sp>
        <p:nvSpPr>
          <p:cNvPr id="199" name="Google Shape;199;p239"/>
          <p:cNvSpPr txBox="1">
            <a:spLocks noGrp="1"/>
          </p:cNvSpPr>
          <p:nvPr>
            <p:ph type="title"/>
          </p:nvPr>
        </p:nvSpPr>
        <p:spPr>
          <a:xfrm>
            <a:off x="4079869"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dk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0" name="Google Shape;200;p239"/>
          <p:cNvSpPr txBox="1">
            <a:spLocks noGrp="1"/>
          </p:cNvSpPr>
          <p:nvPr>
            <p:ph type="body" idx="1"/>
          </p:nvPr>
        </p:nvSpPr>
        <p:spPr>
          <a:xfrm>
            <a:off x="4079868" y="1539292"/>
            <a:ext cx="4688211"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rgbClr val="000000"/>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aption">
  <p:cSld name="1_Caption 13">
    <p:spTree>
      <p:nvGrpSpPr>
        <p:cNvPr id="1" name="Shape 201"/>
        <p:cNvGrpSpPr/>
        <p:nvPr/>
      </p:nvGrpSpPr>
      <p:grpSpPr>
        <a:xfrm>
          <a:off x="0" y="0"/>
          <a:ext cx="0" cy="0"/>
          <a:chOff x="0" y="0"/>
          <a:chExt cx="0" cy="0"/>
        </a:xfrm>
      </p:grpSpPr>
      <p:sp>
        <p:nvSpPr>
          <p:cNvPr id="202" name="Google Shape;202;p240"/>
          <p:cNvSpPr/>
          <p:nvPr/>
        </p:nvSpPr>
        <p:spPr>
          <a:xfrm>
            <a:off x="5312964" y="0"/>
            <a:ext cx="3831036" cy="514349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03" name="Google Shape;203;p240" descr="Shape&#10;&#10;Description automatically generated with low confidence"/>
          <p:cNvSpPr/>
          <p:nvPr/>
        </p:nvSpPr>
        <p:spPr>
          <a:xfrm>
            <a:off x="0" y="0"/>
            <a:ext cx="9144000" cy="5143500"/>
          </a:xfrm>
          <a:prstGeom prst="rect">
            <a:avLst/>
          </a:prstGeom>
          <a:solidFill>
            <a:srgbClr val="FFFFFF"/>
          </a:solidFill>
          <a:ln>
            <a:noFill/>
          </a:ln>
        </p:spPr>
      </p:sp>
      <p:sp>
        <p:nvSpPr>
          <p:cNvPr id="204" name="Google Shape;204;p240"/>
          <p:cNvSpPr/>
          <p:nvPr/>
        </p:nvSpPr>
        <p:spPr>
          <a:xfrm>
            <a:off x="5302804" y="575609"/>
            <a:ext cx="143829"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05" name="Google Shape;205;p240"/>
          <p:cNvSpPr>
            <a:spLocks noGrp="1"/>
          </p:cNvSpPr>
          <p:nvPr>
            <p:ph type="pic" idx="2"/>
          </p:nvPr>
        </p:nvSpPr>
        <p:spPr>
          <a:xfrm>
            <a:off x="-1" y="0"/>
            <a:ext cx="5312965" cy="5143494"/>
          </a:xfrm>
          <a:prstGeom prst="rect">
            <a:avLst/>
          </a:prstGeom>
          <a:noFill/>
          <a:ln>
            <a:noFill/>
          </a:ln>
        </p:spPr>
      </p:sp>
      <p:sp>
        <p:nvSpPr>
          <p:cNvPr id="206" name="Google Shape;206;p240"/>
          <p:cNvSpPr txBox="1">
            <a:spLocks noGrp="1"/>
          </p:cNvSpPr>
          <p:nvPr>
            <p:ph type="title"/>
          </p:nvPr>
        </p:nvSpPr>
        <p:spPr>
          <a:xfrm>
            <a:off x="5564817" y="575609"/>
            <a:ext cx="3405248"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7" name="Google Shape;207;p240"/>
          <p:cNvSpPr txBox="1">
            <a:spLocks noGrp="1"/>
          </p:cNvSpPr>
          <p:nvPr>
            <p:ph type="body" idx="1"/>
          </p:nvPr>
        </p:nvSpPr>
        <p:spPr>
          <a:xfrm>
            <a:off x="5564818" y="1254812"/>
            <a:ext cx="3452368" cy="342894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aption">
  <p:cSld name="1_Caption 14">
    <p:spTree>
      <p:nvGrpSpPr>
        <p:cNvPr id="1" name="Shape 208"/>
        <p:cNvGrpSpPr/>
        <p:nvPr/>
      </p:nvGrpSpPr>
      <p:grpSpPr>
        <a:xfrm>
          <a:off x="0" y="0"/>
          <a:ext cx="0" cy="0"/>
          <a:chOff x="0" y="0"/>
          <a:chExt cx="0" cy="0"/>
        </a:xfrm>
      </p:grpSpPr>
      <p:sp>
        <p:nvSpPr>
          <p:cNvPr id="209" name="Google Shape;209;p241"/>
          <p:cNvSpPr/>
          <p:nvPr/>
        </p:nvSpPr>
        <p:spPr>
          <a:xfrm>
            <a:off x="0" y="-1"/>
            <a:ext cx="4898780" cy="5143498"/>
          </a:xfrm>
          <a:prstGeom prst="rect">
            <a:avLst/>
          </a:prstGeom>
          <a:solidFill>
            <a:srgbClr val="22366A"/>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050" b="0" i="0" u="none" strike="noStrike" cap="none">
              <a:solidFill>
                <a:schemeClr val="lt1"/>
              </a:solidFill>
              <a:latin typeface="Arial"/>
              <a:ea typeface="Arial"/>
              <a:cs typeface="Arial"/>
              <a:sym typeface="Arial"/>
            </a:endParaRPr>
          </a:p>
        </p:txBody>
      </p:sp>
      <p:pic>
        <p:nvPicPr>
          <p:cNvPr id="210" name="Google Shape;210;p241"/>
          <p:cNvPicPr preferRelativeResize="0"/>
          <p:nvPr/>
        </p:nvPicPr>
        <p:blipFill rotWithShape="1">
          <a:blip r:embed="rId2">
            <a:alphaModFix/>
          </a:blip>
          <a:srcRect l="20639" r="24166"/>
          <a:stretch/>
        </p:blipFill>
        <p:spPr>
          <a:xfrm>
            <a:off x="4885624" y="3"/>
            <a:ext cx="4258376" cy="5143498"/>
          </a:xfrm>
          <a:prstGeom prst="rect">
            <a:avLst/>
          </a:prstGeom>
          <a:noFill/>
          <a:ln>
            <a:noFill/>
          </a:ln>
        </p:spPr>
      </p:pic>
      <p:pic>
        <p:nvPicPr>
          <p:cNvPr id="211" name="Google Shape;211;p241"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212" name="Google Shape;212;p241"/>
          <p:cNvSpPr/>
          <p:nvPr/>
        </p:nvSpPr>
        <p:spPr>
          <a:xfrm>
            <a:off x="0" y="378373"/>
            <a:ext cx="3866493" cy="461141"/>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213" name="Google Shape;213;p241"/>
          <p:cNvSpPr txBox="1">
            <a:spLocks noGrp="1"/>
          </p:cNvSpPr>
          <p:nvPr>
            <p:ph type="title"/>
          </p:nvPr>
        </p:nvSpPr>
        <p:spPr>
          <a:xfrm>
            <a:off x="144711" y="436897"/>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4" name="Google Shape;214;p241"/>
          <p:cNvSpPr txBox="1">
            <a:spLocks noGrp="1"/>
          </p:cNvSpPr>
          <p:nvPr>
            <p:ph type="body" idx="1"/>
          </p:nvPr>
        </p:nvSpPr>
        <p:spPr>
          <a:xfrm>
            <a:off x="144711" y="1422475"/>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15" name="Google Shape;215;p241"/>
          <p:cNvSpPr txBox="1">
            <a:spLocks noGrp="1"/>
          </p:cNvSpPr>
          <p:nvPr>
            <p:ph type="body" idx="2"/>
          </p:nvPr>
        </p:nvSpPr>
        <p:spPr>
          <a:xfrm>
            <a:off x="144711" y="954389"/>
            <a:ext cx="4343206" cy="358011"/>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lt1"/>
              </a:buClr>
              <a:buSzPts val="1500"/>
              <a:buFont typeface="Arial"/>
              <a:buAutoNum type="alphaUcPeriod"/>
              <a:defRPr sz="15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aption">
  <p:cSld name="1_Caption 15">
    <p:spTree>
      <p:nvGrpSpPr>
        <p:cNvPr id="1" name="Shape 216"/>
        <p:cNvGrpSpPr/>
        <p:nvPr/>
      </p:nvGrpSpPr>
      <p:grpSpPr>
        <a:xfrm>
          <a:off x="0" y="0"/>
          <a:ext cx="0" cy="0"/>
          <a:chOff x="0" y="0"/>
          <a:chExt cx="0" cy="0"/>
        </a:xfrm>
      </p:grpSpPr>
      <p:grpSp>
        <p:nvGrpSpPr>
          <p:cNvPr id="217" name="Google Shape;217;p242"/>
          <p:cNvGrpSpPr/>
          <p:nvPr/>
        </p:nvGrpSpPr>
        <p:grpSpPr>
          <a:xfrm>
            <a:off x="2494464" y="494214"/>
            <a:ext cx="4155074" cy="4155073"/>
            <a:chOff x="2119794" y="-36836"/>
            <a:chExt cx="5217173" cy="5217173"/>
          </a:xfrm>
        </p:grpSpPr>
        <p:sp>
          <p:nvSpPr>
            <p:cNvPr id="218" name="Google Shape;218;p242"/>
            <p:cNvSpPr/>
            <p:nvPr/>
          </p:nvSpPr>
          <p:spPr>
            <a:xfrm rot="-10121413">
              <a:off x="5995473" y="1510692"/>
              <a:ext cx="1065477" cy="452456"/>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19" name="Google Shape;219;p242"/>
            <p:cNvSpPr/>
            <p:nvPr/>
          </p:nvSpPr>
          <p:spPr>
            <a:xfrm rot="1811965">
              <a:off x="2648325" y="3118285"/>
              <a:ext cx="827384" cy="452456"/>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nvGrpSpPr>
            <p:cNvPr id="220" name="Google Shape;220;p242"/>
            <p:cNvGrpSpPr/>
            <p:nvPr/>
          </p:nvGrpSpPr>
          <p:grpSpPr>
            <a:xfrm>
              <a:off x="2119794" y="-36836"/>
              <a:ext cx="5217173" cy="5217173"/>
              <a:chOff x="2334961" y="334711"/>
              <a:chExt cx="4626477" cy="4626477"/>
            </a:xfrm>
          </p:grpSpPr>
          <p:grpSp>
            <p:nvGrpSpPr>
              <p:cNvPr id="221" name="Google Shape;221;p242"/>
              <p:cNvGrpSpPr/>
              <p:nvPr/>
            </p:nvGrpSpPr>
            <p:grpSpPr>
              <a:xfrm>
                <a:off x="2334961" y="334711"/>
                <a:ext cx="4626477" cy="4626477"/>
                <a:chOff x="2334961" y="334711"/>
                <a:chExt cx="4626477" cy="4626477"/>
              </a:xfrm>
            </p:grpSpPr>
            <p:sp>
              <p:nvSpPr>
                <p:cNvPr id="222" name="Google Shape;222;p242"/>
                <p:cNvSpPr/>
                <p:nvPr/>
              </p:nvSpPr>
              <p:spPr>
                <a:xfrm>
                  <a:off x="2978950" y="978700"/>
                  <a:ext cx="3338500" cy="33385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23" name="Google Shape;223;p242"/>
                <p:cNvSpPr/>
                <p:nvPr/>
              </p:nvSpPr>
              <p:spPr>
                <a:xfrm rot="-3390336">
                  <a:off x="2978950" y="978700"/>
                  <a:ext cx="3338500" cy="3338500"/>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24" name="Google Shape;224;p242"/>
                <p:cNvSpPr/>
                <p:nvPr/>
              </p:nvSpPr>
              <p:spPr>
                <a:xfrm rot="-5737848">
                  <a:off x="2978950" y="978700"/>
                  <a:ext cx="3338500" cy="3338500"/>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25" name="Google Shape;225;p242"/>
              <p:cNvSpPr/>
              <p:nvPr/>
            </p:nvSpPr>
            <p:spPr>
              <a:xfrm>
                <a:off x="3154305" y="1154055"/>
                <a:ext cx="2987791" cy="29877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26" name="Google Shape;226;p242"/>
            <p:cNvSpPr/>
            <p:nvPr/>
          </p:nvSpPr>
          <p:spPr>
            <a:xfrm>
              <a:off x="2361789" y="1620202"/>
              <a:ext cx="4733182" cy="1903095"/>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sp>
        <p:nvSpPr>
          <p:cNvPr id="227" name="Google Shape;227;p242"/>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aption">
  <p:cSld name="1_Caption">
    <p:spTree>
      <p:nvGrpSpPr>
        <p:cNvPr id="1" name="Shape 17"/>
        <p:cNvGrpSpPr/>
        <p:nvPr/>
      </p:nvGrpSpPr>
      <p:grpSpPr>
        <a:xfrm>
          <a:off x="0" y="0"/>
          <a:ext cx="0" cy="0"/>
          <a:chOff x="0" y="0"/>
          <a:chExt cx="0" cy="0"/>
        </a:xfrm>
      </p:grpSpPr>
      <p:pic>
        <p:nvPicPr>
          <p:cNvPr id="18" name="Google Shape;18;p216"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19" name="Google Shape;19;p216"/>
          <p:cNvGrpSpPr/>
          <p:nvPr/>
        </p:nvGrpSpPr>
        <p:grpSpPr>
          <a:xfrm>
            <a:off x="270520" y="225967"/>
            <a:ext cx="175260" cy="4075443"/>
            <a:chOff x="270520" y="1140367"/>
            <a:chExt cx="175260" cy="4075443"/>
          </a:xfrm>
        </p:grpSpPr>
        <p:grpSp>
          <p:nvGrpSpPr>
            <p:cNvPr id="20" name="Google Shape;20;p216"/>
            <p:cNvGrpSpPr/>
            <p:nvPr/>
          </p:nvGrpSpPr>
          <p:grpSpPr>
            <a:xfrm>
              <a:off x="270520" y="3891468"/>
              <a:ext cx="175260" cy="1324342"/>
              <a:chOff x="129115" y="3948030"/>
              <a:chExt cx="175260" cy="1324342"/>
            </a:xfrm>
          </p:grpSpPr>
          <p:sp>
            <p:nvSpPr>
              <p:cNvPr id="21" name="Google Shape;21;p216"/>
              <p:cNvSpPr/>
              <p:nvPr/>
            </p:nvSpPr>
            <p:spPr>
              <a:xfrm>
                <a:off x="129115" y="394803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22" name="Google Shape;22;p216"/>
              <p:cNvCxnSpPr/>
              <p:nvPr/>
            </p:nvCxnSpPr>
            <p:spPr>
              <a:xfrm>
                <a:off x="216745" y="415952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23" name="Google Shape;23;p216"/>
            <p:cNvGrpSpPr/>
            <p:nvPr/>
          </p:nvGrpSpPr>
          <p:grpSpPr>
            <a:xfrm>
              <a:off x="270520" y="1140367"/>
              <a:ext cx="175260" cy="2253464"/>
              <a:chOff x="129115" y="1196929"/>
              <a:chExt cx="175260" cy="2253464"/>
            </a:xfrm>
          </p:grpSpPr>
          <p:cxnSp>
            <p:nvCxnSpPr>
              <p:cNvPr id="24" name="Google Shape;24;p216"/>
              <p:cNvCxnSpPr/>
              <p:nvPr/>
            </p:nvCxnSpPr>
            <p:spPr>
              <a:xfrm>
                <a:off x="216745" y="1402852"/>
                <a:ext cx="0" cy="2047541"/>
              </a:xfrm>
              <a:prstGeom prst="straightConnector1">
                <a:avLst/>
              </a:prstGeom>
              <a:noFill/>
              <a:ln w="12700" cap="flat" cmpd="sng">
                <a:solidFill>
                  <a:schemeClr val="dk2"/>
                </a:solidFill>
                <a:prstDash val="solid"/>
                <a:round/>
                <a:headEnd type="none" w="sm" len="sm"/>
                <a:tailEnd type="none" w="sm" len="sm"/>
              </a:ln>
            </p:spPr>
          </p:cxnSp>
          <p:sp>
            <p:nvSpPr>
              <p:cNvPr id="25" name="Google Shape;25;p216"/>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aption">
  <p:cSld name="1_Caption 16">
    <p:spTree>
      <p:nvGrpSpPr>
        <p:cNvPr id="1" name="Shape 228"/>
        <p:cNvGrpSpPr/>
        <p:nvPr/>
      </p:nvGrpSpPr>
      <p:grpSpPr>
        <a:xfrm>
          <a:off x="0" y="0"/>
          <a:ext cx="0" cy="0"/>
          <a:chOff x="0" y="0"/>
          <a:chExt cx="0" cy="0"/>
        </a:xfrm>
      </p:grpSpPr>
      <p:grpSp>
        <p:nvGrpSpPr>
          <p:cNvPr id="229" name="Google Shape;229;p243"/>
          <p:cNvGrpSpPr/>
          <p:nvPr/>
        </p:nvGrpSpPr>
        <p:grpSpPr>
          <a:xfrm>
            <a:off x="2494465" y="494214"/>
            <a:ext cx="4155072" cy="4155073"/>
            <a:chOff x="2119794" y="-36836"/>
            <a:chExt cx="5217173" cy="5217173"/>
          </a:xfrm>
        </p:grpSpPr>
        <p:sp>
          <p:nvSpPr>
            <p:cNvPr id="230" name="Google Shape;230;p243"/>
            <p:cNvSpPr/>
            <p:nvPr/>
          </p:nvSpPr>
          <p:spPr>
            <a:xfrm rot="-10121413">
              <a:off x="5995473" y="1510692"/>
              <a:ext cx="1065477"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31" name="Google Shape;231;p243"/>
            <p:cNvSpPr/>
            <p:nvPr/>
          </p:nvSpPr>
          <p:spPr>
            <a:xfrm rot="1811965">
              <a:off x="2648325" y="3118285"/>
              <a:ext cx="827384"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232" name="Google Shape;232;p243"/>
            <p:cNvGrpSpPr/>
            <p:nvPr/>
          </p:nvGrpSpPr>
          <p:grpSpPr>
            <a:xfrm>
              <a:off x="2119794" y="-36836"/>
              <a:ext cx="5217173" cy="5217173"/>
              <a:chOff x="2334961" y="334711"/>
              <a:chExt cx="4626477" cy="4626477"/>
            </a:xfrm>
          </p:grpSpPr>
          <p:grpSp>
            <p:nvGrpSpPr>
              <p:cNvPr id="233" name="Google Shape;233;p243"/>
              <p:cNvGrpSpPr/>
              <p:nvPr/>
            </p:nvGrpSpPr>
            <p:grpSpPr>
              <a:xfrm>
                <a:off x="2334961" y="334711"/>
                <a:ext cx="4626477" cy="4626477"/>
                <a:chOff x="2334961" y="334711"/>
                <a:chExt cx="4626477" cy="4626477"/>
              </a:xfrm>
            </p:grpSpPr>
            <p:sp>
              <p:nvSpPr>
                <p:cNvPr id="234" name="Google Shape;234;p243"/>
                <p:cNvSpPr/>
                <p:nvPr/>
              </p:nvSpPr>
              <p:spPr>
                <a:xfrm>
                  <a:off x="2978950" y="978700"/>
                  <a:ext cx="3338500" cy="33385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35" name="Google Shape;235;p243"/>
                <p:cNvSpPr/>
                <p:nvPr/>
              </p:nvSpPr>
              <p:spPr>
                <a:xfrm rot="-3390336">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36" name="Google Shape;236;p243"/>
                <p:cNvSpPr/>
                <p:nvPr/>
              </p:nvSpPr>
              <p:spPr>
                <a:xfrm rot="-5737848">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37" name="Google Shape;237;p243"/>
              <p:cNvSpPr/>
              <p:nvPr/>
            </p:nvSpPr>
            <p:spPr>
              <a:xfrm>
                <a:off x="3154305" y="1154055"/>
                <a:ext cx="2987791" cy="29877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38" name="Google Shape;238;p243"/>
            <p:cNvSpPr/>
            <p:nvPr/>
          </p:nvSpPr>
          <p:spPr>
            <a:xfrm>
              <a:off x="2361789" y="1620202"/>
              <a:ext cx="4733182" cy="1903095"/>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C18A3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39" name="Google Shape;239;p243"/>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aption">
  <p:cSld name="1_Caption 17">
    <p:spTree>
      <p:nvGrpSpPr>
        <p:cNvPr id="1" name="Shape 240"/>
        <p:cNvGrpSpPr/>
        <p:nvPr/>
      </p:nvGrpSpPr>
      <p:grpSpPr>
        <a:xfrm>
          <a:off x="0" y="0"/>
          <a:ext cx="0" cy="0"/>
          <a:chOff x="0" y="0"/>
          <a:chExt cx="0" cy="0"/>
        </a:xfrm>
      </p:grpSpPr>
      <p:pic>
        <p:nvPicPr>
          <p:cNvPr id="241" name="Google Shape;241;p244"/>
          <p:cNvPicPr preferRelativeResize="0"/>
          <p:nvPr/>
        </p:nvPicPr>
        <p:blipFill rotWithShape="1">
          <a:blip r:embed="rId2">
            <a:alphaModFix/>
          </a:blip>
          <a:srcRect/>
          <a:stretch/>
        </p:blipFill>
        <p:spPr>
          <a:xfrm>
            <a:off x="2924496" y="901633"/>
            <a:ext cx="3295009" cy="3449032"/>
          </a:xfrm>
          <a:prstGeom prst="rect">
            <a:avLst/>
          </a:prstGeom>
          <a:noFill/>
          <a:ln>
            <a:noFill/>
          </a:ln>
        </p:spPr>
      </p:pic>
      <p:sp>
        <p:nvSpPr>
          <p:cNvPr id="242" name="Google Shape;242;p244"/>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aption">
  <p:cSld name="1_Caption 18">
    <p:spTree>
      <p:nvGrpSpPr>
        <p:cNvPr id="1" name="Shape 243"/>
        <p:cNvGrpSpPr/>
        <p:nvPr/>
      </p:nvGrpSpPr>
      <p:grpSpPr>
        <a:xfrm>
          <a:off x="0" y="0"/>
          <a:ext cx="0" cy="0"/>
          <a:chOff x="0" y="0"/>
          <a:chExt cx="0" cy="0"/>
        </a:xfrm>
      </p:grpSpPr>
      <p:pic>
        <p:nvPicPr>
          <p:cNvPr id="244" name="Google Shape;244;p245"/>
          <p:cNvPicPr preferRelativeResize="0"/>
          <p:nvPr/>
        </p:nvPicPr>
        <p:blipFill rotWithShape="1">
          <a:blip r:embed="rId2">
            <a:alphaModFix/>
          </a:blip>
          <a:srcRect/>
          <a:stretch/>
        </p:blipFill>
        <p:spPr>
          <a:xfrm>
            <a:off x="2555408" y="637575"/>
            <a:ext cx="4004832" cy="4042613"/>
          </a:xfrm>
          <a:prstGeom prst="rect">
            <a:avLst/>
          </a:prstGeom>
          <a:noFill/>
          <a:ln>
            <a:noFill/>
          </a:ln>
        </p:spPr>
      </p:pic>
      <p:sp>
        <p:nvSpPr>
          <p:cNvPr id="245" name="Google Shape;245;p245"/>
          <p:cNvSpPr txBox="1">
            <a:spLocks noGrp="1"/>
          </p:cNvSpPr>
          <p:nvPr>
            <p:ph type="body" idx="1"/>
          </p:nvPr>
        </p:nvSpPr>
        <p:spPr>
          <a:xfrm>
            <a:off x="3028189"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0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Caption">
  <p:cSld name="1_Caption 19">
    <p:spTree>
      <p:nvGrpSpPr>
        <p:cNvPr id="1" name="Shape 246"/>
        <p:cNvGrpSpPr/>
        <p:nvPr/>
      </p:nvGrpSpPr>
      <p:grpSpPr>
        <a:xfrm>
          <a:off x="0" y="0"/>
          <a:ext cx="0" cy="0"/>
          <a:chOff x="0" y="0"/>
          <a:chExt cx="0" cy="0"/>
        </a:xfrm>
      </p:grpSpPr>
      <p:pic>
        <p:nvPicPr>
          <p:cNvPr id="247" name="Google Shape;247;p246" descr="Icon&#10;&#10;Description automatically generated"/>
          <p:cNvPicPr preferRelativeResize="0"/>
          <p:nvPr/>
        </p:nvPicPr>
        <p:blipFill rotWithShape="1">
          <a:blip r:embed="rId2">
            <a:alphaModFix/>
          </a:blip>
          <a:srcRect/>
          <a:stretch/>
        </p:blipFill>
        <p:spPr>
          <a:xfrm>
            <a:off x="2360040" y="277448"/>
            <a:ext cx="4422039" cy="4588604"/>
          </a:xfrm>
          <a:prstGeom prst="rect">
            <a:avLst/>
          </a:prstGeom>
          <a:noFill/>
          <a:ln>
            <a:noFill/>
          </a:ln>
        </p:spPr>
      </p:pic>
      <p:sp>
        <p:nvSpPr>
          <p:cNvPr id="248" name="Google Shape;248;p246"/>
          <p:cNvSpPr txBox="1">
            <a:spLocks noGrp="1"/>
          </p:cNvSpPr>
          <p:nvPr>
            <p:ph type="body" idx="1"/>
          </p:nvPr>
        </p:nvSpPr>
        <p:spPr>
          <a:xfrm>
            <a:off x="3117397" y="2666490"/>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49" name="Google Shape;249;p246"/>
          <p:cNvSpPr txBox="1">
            <a:spLocks noGrp="1"/>
          </p:cNvSpPr>
          <p:nvPr>
            <p:ph type="body" idx="2"/>
          </p:nvPr>
        </p:nvSpPr>
        <p:spPr>
          <a:xfrm>
            <a:off x="2894151" y="1477631"/>
            <a:ext cx="1510581" cy="50728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2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Caption">
  <p:cSld name="1_Caption 20">
    <p:spTree>
      <p:nvGrpSpPr>
        <p:cNvPr id="1" name="Shape 250"/>
        <p:cNvGrpSpPr/>
        <p:nvPr/>
      </p:nvGrpSpPr>
      <p:grpSpPr>
        <a:xfrm>
          <a:off x="0" y="0"/>
          <a:ext cx="0" cy="0"/>
          <a:chOff x="0" y="0"/>
          <a:chExt cx="0" cy="0"/>
        </a:xfrm>
      </p:grpSpPr>
      <p:pic>
        <p:nvPicPr>
          <p:cNvPr id="251" name="Google Shape;251;p24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52" name="Google Shape;252;p247"/>
          <p:cNvSpPr/>
          <p:nvPr/>
        </p:nvSpPr>
        <p:spPr>
          <a:xfrm>
            <a:off x="496108" y="1739452"/>
            <a:ext cx="840827" cy="1856806"/>
          </a:xfrm>
          <a:prstGeom prst="roundRect">
            <a:avLst>
              <a:gd name="adj" fmla="val 11078"/>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53" name="Google Shape;253;p247"/>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254" name="Google Shape;254;p247"/>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55" name="Google Shape;255;p247"/>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56" name="Google Shape;256;p247"/>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257" name="Google Shape;257;p247"/>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58" name="Google Shape;258;p247"/>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59" name="Google Shape;259;p247"/>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60" name="Google Shape;260;p24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61" name="Google Shape;261;p24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Caption">
  <p:cSld name="1_Caption 21">
    <p:spTree>
      <p:nvGrpSpPr>
        <p:cNvPr id="1" name="Shape 262"/>
        <p:cNvGrpSpPr/>
        <p:nvPr/>
      </p:nvGrpSpPr>
      <p:grpSpPr>
        <a:xfrm>
          <a:off x="0" y="0"/>
          <a:ext cx="0" cy="0"/>
          <a:chOff x="0" y="0"/>
          <a:chExt cx="0" cy="0"/>
        </a:xfrm>
      </p:grpSpPr>
      <p:pic>
        <p:nvPicPr>
          <p:cNvPr id="263" name="Google Shape;263;p24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64" name="Google Shape;264;p248"/>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65" name="Google Shape;265;p248"/>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266" name="Google Shape;266;p248"/>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67" name="Google Shape;267;p248"/>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68" name="Google Shape;268;p248"/>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269" name="Google Shape;269;p248"/>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70" name="Google Shape;270;p248"/>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71" name="Google Shape;271;p248"/>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72" name="Google Shape;272;p24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3" name="Google Shape;273;p24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Caption">
  <p:cSld name="1_Caption 22">
    <p:spTree>
      <p:nvGrpSpPr>
        <p:cNvPr id="1" name="Shape 274"/>
        <p:cNvGrpSpPr/>
        <p:nvPr/>
      </p:nvGrpSpPr>
      <p:grpSpPr>
        <a:xfrm>
          <a:off x="0" y="0"/>
          <a:ext cx="0" cy="0"/>
          <a:chOff x="0" y="0"/>
          <a:chExt cx="0" cy="0"/>
        </a:xfrm>
      </p:grpSpPr>
      <p:pic>
        <p:nvPicPr>
          <p:cNvPr id="275" name="Google Shape;275;p24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cxnSp>
        <p:nvCxnSpPr>
          <p:cNvPr id="276" name="Google Shape;276;p249"/>
          <p:cNvCxnSpPr/>
          <p:nvPr/>
        </p:nvCxnSpPr>
        <p:spPr>
          <a:xfrm rot="10800000" flipH="1">
            <a:off x="0" y="2140588"/>
            <a:ext cx="9143999" cy="1"/>
          </a:xfrm>
          <a:prstGeom prst="straightConnector1">
            <a:avLst/>
          </a:prstGeom>
          <a:noFill/>
          <a:ln w="9525" cap="flat" cmpd="sng">
            <a:solidFill>
              <a:srgbClr val="D8D8D8"/>
            </a:solidFill>
            <a:prstDash val="solid"/>
            <a:round/>
            <a:headEnd type="none" w="sm" len="sm"/>
            <a:tailEnd type="none" w="sm" len="sm"/>
          </a:ln>
        </p:spPr>
      </p:cxnSp>
      <p:grpSp>
        <p:nvGrpSpPr>
          <p:cNvPr id="277" name="Google Shape;277;p249"/>
          <p:cNvGrpSpPr/>
          <p:nvPr/>
        </p:nvGrpSpPr>
        <p:grpSpPr>
          <a:xfrm>
            <a:off x="2257341" y="1861278"/>
            <a:ext cx="560368" cy="825149"/>
            <a:chOff x="2257341" y="1871217"/>
            <a:chExt cx="560368" cy="825149"/>
          </a:xfrm>
        </p:grpSpPr>
        <p:sp>
          <p:nvSpPr>
            <p:cNvPr id="278" name="Google Shape;278;p249"/>
            <p:cNvSpPr/>
            <p:nvPr/>
          </p:nvSpPr>
          <p:spPr>
            <a:xfrm rot="2700000">
              <a:off x="2339405" y="1953281"/>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79" name="Google Shape;279;p249"/>
            <p:cNvSpPr/>
            <p:nvPr/>
          </p:nvSpPr>
          <p:spPr>
            <a:xfrm rot="2700000">
              <a:off x="2339405"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cxnSp>
          <p:nvCxnSpPr>
            <p:cNvPr id="280" name="Google Shape;280;p249"/>
            <p:cNvCxnSpPr/>
            <p:nvPr/>
          </p:nvCxnSpPr>
          <p:spPr>
            <a:xfrm>
              <a:off x="2537525"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281" name="Google Shape;281;p249"/>
            <p:cNvSpPr/>
            <p:nvPr/>
          </p:nvSpPr>
          <p:spPr>
            <a:xfrm rot="2700000">
              <a:off x="2416331" y="2138998"/>
              <a:ext cx="242388" cy="242388"/>
            </a:xfrm>
            <a:prstGeom prst="rect">
              <a:avLst/>
            </a:prstGeom>
            <a:solidFill>
              <a:srgbClr val="8DA2D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282" name="Google Shape;282;p249"/>
          <p:cNvGrpSpPr/>
          <p:nvPr/>
        </p:nvGrpSpPr>
        <p:grpSpPr>
          <a:xfrm>
            <a:off x="6326292" y="1861278"/>
            <a:ext cx="560368" cy="825149"/>
            <a:chOff x="6326292" y="1871217"/>
            <a:chExt cx="560368" cy="825149"/>
          </a:xfrm>
        </p:grpSpPr>
        <p:sp>
          <p:nvSpPr>
            <p:cNvPr id="283" name="Google Shape;283;p249"/>
            <p:cNvSpPr/>
            <p:nvPr/>
          </p:nvSpPr>
          <p:spPr>
            <a:xfrm rot="2700000">
              <a:off x="6408356" y="1953281"/>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84" name="Google Shape;284;p249"/>
            <p:cNvSpPr/>
            <p:nvPr/>
          </p:nvSpPr>
          <p:spPr>
            <a:xfrm rot="2700000">
              <a:off x="6408356"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cxnSp>
          <p:nvCxnSpPr>
            <p:cNvPr id="285" name="Google Shape;285;p249"/>
            <p:cNvCxnSpPr/>
            <p:nvPr/>
          </p:nvCxnSpPr>
          <p:spPr>
            <a:xfrm>
              <a:off x="6606476"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286" name="Google Shape;286;p249"/>
            <p:cNvSpPr/>
            <p:nvPr/>
          </p:nvSpPr>
          <p:spPr>
            <a:xfrm rot="2700000">
              <a:off x="6485282" y="2138998"/>
              <a:ext cx="242388" cy="242388"/>
            </a:xfrm>
            <a:prstGeom prst="rect">
              <a:avLst/>
            </a:prstGeom>
            <a:solidFill>
              <a:srgbClr val="EAD1AA"/>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87" name="Google Shape;287;p249"/>
          <p:cNvSpPr txBox="1">
            <a:spLocks noGrp="1"/>
          </p:cNvSpPr>
          <p:nvPr>
            <p:ph type="body" idx="1"/>
          </p:nvPr>
        </p:nvSpPr>
        <p:spPr>
          <a:xfrm>
            <a:off x="108292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88" name="Google Shape;288;p249"/>
          <p:cNvSpPr txBox="1">
            <a:spLocks noGrp="1"/>
          </p:cNvSpPr>
          <p:nvPr>
            <p:ph type="body" idx="2"/>
          </p:nvPr>
        </p:nvSpPr>
        <p:spPr>
          <a:xfrm>
            <a:off x="515187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89" name="Google Shape;289;p249"/>
          <p:cNvSpPr txBox="1">
            <a:spLocks noGrp="1"/>
          </p:cNvSpPr>
          <p:nvPr>
            <p:ph type="body" idx="3"/>
          </p:nvPr>
        </p:nvSpPr>
        <p:spPr>
          <a:xfrm>
            <a:off x="108292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90" name="Google Shape;290;p249"/>
          <p:cNvSpPr txBox="1">
            <a:spLocks noGrp="1"/>
          </p:cNvSpPr>
          <p:nvPr>
            <p:ph type="body" idx="4"/>
          </p:nvPr>
        </p:nvSpPr>
        <p:spPr>
          <a:xfrm>
            <a:off x="515187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91" name="Google Shape;291;p24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2" name="Google Shape;292;p24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Caption">
  <p:cSld name="1_Caption 23">
    <p:spTree>
      <p:nvGrpSpPr>
        <p:cNvPr id="1" name="Shape 293"/>
        <p:cNvGrpSpPr/>
        <p:nvPr/>
      </p:nvGrpSpPr>
      <p:grpSpPr>
        <a:xfrm>
          <a:off x="0" y="0"/>
          <a:ext cx="0" cy="0"/>
          <a:chOff x="0" y="0"/>
          <a:chExt cx="0" cy="0"/>
        </a:xfrm>
      </p:grpSpPr>
      <p:pic>
        <p:nvPicPr>
          <p:cNvPr id="294" name="Google Shape;294;p25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95" name="Google Shape;295;p250"/>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96" name="Google Shape;296;p250"/>
          <p:cNvSpPr/>
          <p:nvPr/>
        </p:nvSpPr>
        <p:spPr>
          <a:xfrm>
            <a:off x="919659"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297" name="Google Shape;297;p250"/>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98" name="Google Shape;298;p250"/>
          <p:cNvSpPr txBox="1">
            <a:spLocks noGrp="1"/>
          </p:cNvSpPr>
          <p:nvPr>
            <p:ph type="body" idx="1"/>
          </p:nvPr>
        </p:nvSpPr>
        <p:spPr>
          <a:xfrm>
            <a:off x="1086864"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99" name="Google Shape;299;p250"/>
          <p:cNvSpPr/>
          <p:nvPr/>
        </p:nvSpPr>
        <p:spPr>
          <a:xfrm>
            <a:off x="3465552" y="1739452"/>
            <a:ext cx="840827" cy="1856806"/>
          </a:xfrm>
          <a:prstGeom prst="roundRect">
            <a:avLst>
              <a:gd name="adj" fmla="val 11078"/>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00" name="Google Shape;300;p250"/>
          <p:cNvSpPr/>
          <p:nvPr/>
        </p:nvSpPr>
        <p:spPr>
          <a:xfrm>
            <a:off x="3889103"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301" name="Google Shape;301;p250"/>
          <p:cNvSpPr txBox="1"/>
          <p:nvPr/>
        </p:nvSpPr>
        <p:spPr>
          <a:xfrm>
            <a:off x="3457696"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302" name="Google Shape;302;p250"/>
          <p:cNvSpPr txBox="1">
            <a:spLocks noGrp="1"/>
          </p:cNvSpPr>
          <p:nvPr>
            <p:ph type="body" idx="2"/>
          </p:nvPr>
        </p:nvSpPr>
        <p:spPr>
          <a:xfrm>
            <a:off x="4056308"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03" name="Google Shape;303;p250"/>
          <p:cNvSpPr/>
          <p:nvPr/>
        </p:nvSpPr>
        <p:spPr>
          <a:xfrm>
            <a:off x="6434995" y="1739452"/>
            <a:ext cx="840827" cy="1856806"/>
          </a:xfrm>
          <a:prstGeom prst="roundRect">
            <a:avLst>
              <a:gd name="adj" fmla="val 11078"/>
            </a:avLst>
          </a:prstGeom>
          <a:solidFill>
            <a:srgbClr val="E094A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04" name="Google Shape;304;p250"/>
          <p:cNvSpPr/>
          <p:nvPr/>
        </p:nvSpPr>
        <p:spPr>
          <a:xfrm>
            <a:off x="6858546"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305" name="Google Shape;305;p250"/>
          <p:cNvSpPr txBox="1"/>
          <p:nvPr/>
        </p:nvSpPr>
        <p:spPr>
          <a:xfrm>
            <a:off x="6427139"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3</a:t>
            </a:r>
            <a:endParaRPr sz="1600" b="0" i="1" u="none" strike="noStrike" cap="none">
              <a:solidFill>
                <a:schemeClr val="lt1"/>
              </a:solidFill>
              <a:latin typeface="Public Sans"/>
              <a:ea typeface="Public Sans"/>
              <a:cs typeface="Public Sans"/>
              <a:sym typeface="Public Sans"/>
            </a:endParaRPr>
          </a:p>
        </p:txBody>
      </p:sp>
      <p:sp>
        <p:nvSpPr>
          <p:cNvPr id="306" name="Google Shape;306;p250"/>
          <p:cNvSpPr txBox="1">
            <a:spLocks noGrp="1"/>
          </p:cNvSpPr>
          <p:nvPr>
            <p:ph type="body" idx="3"/>
          </p:nvPr>
        </p:nvSpPr>
        <p:spPr>
          <a:xfrm>
            <a:off x="7025751"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07" name="Google Shape;307;p25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08" name="Google Shape;308;p25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Caption">
  <p:cSld name="1_Caption 24">
    <p:spTree>
      <p:nvGrpSpPr>
        <p:cNvPr id="1" name="Shape 309"/>
        <p:cNvGrpSpPr/>
        <p:nvPr/>
      </p:nvGrpSpPr>
      <p:grpSpPr>
        <a:xfrm>
          <a:off x="0" y="0"/>
          <a:ext cx="0" cy="0"/>
          <a:chOff x="0" y="0"/>
          <a:chExt cx="0" cy="0"/>
        </a:xfrm>
      </p:grpSpPr>
      <p:pic>
        <p:nvPicPr>
          <p:cNvPr id="310" name="Google Shape;310;p25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11" name="Google Shape;311;p251"/>
          <p:cNvGrpSpPr/>
          <p:nvPr/>
        </p:nvGrpSpPr>
        <p:grpSpPr>
          <a:xfrm>
            <a:off x="0" y="2399230"/>
            <a:ext cx="9144001" cy="2349751"/>
            <a:chOff x="0" y="2182920"/>
            <a:chExt cx="9144001" cy="2349751"/>
          </a:xfrm>
        </p:grpSpPr>
        <p:sp>
          <p:nvSpPr>
            <p:cNvPr id="312" name="Google Shape;312;p251"/>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13" name="Google Shape;313;p251"/>
            <p:cNvGrpSpPr/>
            <p:nvPr/>
          </p:nvGrpSpPr>
          <p:grpSpPr>
            <a:xfrm>
              <a:off x="1229347" y="2182920"/>
              <a:ext cx="6685306" cy="1002265"/>
              <a:chOff x="976268" y="2064936"/>
              <a:chExt cx="6685306" cy="1002265"/>
            </a:xfrm>
          </p:grpSpPr>
          <p:sp>
            <p:nvSpPr>
              <p:cNvPr id="314" name="Google Shape;314;p251"/>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15" name="Google Shape;315;p251"/>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16" name="Google Shape;316;p251"/>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17" name="Google Shape;317;p251"/>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18" name="Google Shape;318;p251"/>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19" name="Google Shape;319;p251"/>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20" name="Google Shape;320;p251"/>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21" name="Google Shape;321;p251"/>
          <p:cNvSpPr>
            <a:spLocks noGrp="1"/>
          </p:cNvSpPr>
          <p:nvPr>
            <p:ph type="pic" idx="5"/>
          </p:nvPr>
        </p:nvSpPr>
        <p:spPr>
          <a:xfrm>
            <a:off x="1460973" y="2631002"/>
            <a:ext cx="539010" cy="538720"/>
          </a:xfrm>
          <a:prstGeom prst="rect">
            <a:avLst/>
          </a:prstGeom>
          <a:noFill/>
          <a:ln>
            <a:noFill/>
          </a:ln>
        </p:spPr>
      </p:sp>
      <p:sp>
        <p:nvSpPr>
          <p:cNvPr id="322" name="Google Shape;322;p251"/>
          <p:cNvSpPr>
            <a:spLocks noGrp="1"/>
          </p:cNvSpPr>
          <p:nvPr>
            <p:ph type="pic" idx="6"/>
          </p:nvPr>
        </p:nvSpPr>
        <p:spPr>
          <a:xfrm>
            <a:off x="4302493" y="2631002"/>
            <a:ext cx="539010" cy="538720"/>
          </a:xfrm>
          <a:prstGeom prst="rect">
            <a:avLst/>
          </a:prstGeom>
          <a:noFill/>
          <a:ln>
            <a:noFill/>
          </a:ln>
        </p:spPr>
      </p:sp>
      <p:sp>
        <p:nvSpPr>
          <p:cNvPr id="323" name="Google Shape;323;p251"/>
          <p:cNvSpPr>
            <a:spLocks noGrp="1"/>
          </p:cNvSpPr>
          <p:nvPr>
            <p:ph type="pic" idx="7"/>
          </p:nvPr>
        </p:nvSpPr>
        <p:spPr>
          <a:xfrm>
            <a:off x="7144013" y="2631002"/>
            <a:ext cx="539010" cy="538720"/>
          </a:xfrm>
          <a:prstGeom prst="rect">
            <a:avLst/>
          </a:prstGeom>
          <a:noFill/>
          <a:ln>
            <a:noFill/>
          </a:ln>
        </p:spPr>
      </p:sp>
      <p:sp>
        <p:nvSpPr>
          <p:cNvPr id="324" name="Google Shape;324;p25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25" name="Google Shape;325;p25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Caption">
  <p:cSld name="1_Caption 25">
    <p:spTree>
      <p:nvGrpSpPr>
        <p:cNvPr id="1" name="Shape 326"/>
        <p:cNvGrpSpPr/>
        <p:nvPr/>
      </p:nvGrpSpPr>
      <p:grpSpPr>
        <a:xfrm>
          <a:off x="0" y="0"/>
          <a:ext cx="0" cy="0"/>
          <a:chOff x="0" y="0"/>
          <a:chExt cx="0" cy="0"/>
        </a:xfrm>
      </p:grpSpPr>
      <p:pic>
        <p:nvPicPr>
          <p:cNvPr id="327" name="Google Shape;327;p25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28" name="Google Shape;328;p252"/>
          <p:cNvGrpSpPr/>
          <p:nvPr/>
        </p:nvGrpSpPr>
        <p:grpSpPr>
          <a:xfrm>
            <a:off x="0" y="2399230"/>
            <a:ext cx="9144001" cy="2349751"/>
            <a:chOff x="0" y="2182920"/>
            <a:chExt cx="9144001" cy="2349751"/>
          </a:xfrm>
        </p:grpSpPr>
        <p:sp>
          <p:nvSpPr>
            <p:cNvPr id="329" name="Google Shape;329;p252"/>
            <p:cNvSpPr/>
            <p:nvPr/>
          </p:nvSpPr>
          <p:spPr>
            <a:xfrm>
              <a:off x="0" y="2689734"/>
              <a:ext cx="9144001" cy="184293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30" name="Google Shape;330;p252"/>
            <p:cNvGrpSpPr/>
            <p:nvPr/>
          </p:nvGrpSpPr>
          <p:grpSpPr>
            <a:xfrm>
              <a:off x="1229347" y="2182920"/>
              <a:ext cx="6685306" cy="1002265"/>
              <a:chOff x="976268" y="2064936"/>
              <a:chExt cx="6685306" cy="1002265"/>
            </a:xfrm>
          </p:grpSpPr>
          <p:sp>
            <p:nvSpPr>
              <p:cNvPr id="331" name="Google Shape;331;p252"/>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32" name="Google Shape;332;p252"/>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33" name="Google Shape;333;p252"/>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34" name="Google Shape;334;p252"/>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35" name="Google Shape;335;p252"/>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36" name="Google Shape;336;p252"/>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37" name="Google Shape;337;p252"/>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38" name="Google Shape;338;p252"/>
          <p:cNvSpPr>
            <a:spLocks noGrp="1"/>
          </p:cNvSpPr>
          <p:nvPr>
            <p:ph type="pic" idx="5"/>
          </p:nvPr>
        </p:nvSpPr>
        <p:spPr>
          <a:xfrm>
            <a:off x="1460973" y="2631002"/>
            <a:ext cx="539010" cy="538720"/>
          </a:xfrm>
          <a:prstGeom prst="rect">
            <a:avLst/>
          </a:prstGeom>
          <a:noFill/>
          <a:ln>
            <a:noFill/>
          </a:ln>
        </p:spPr>
      </p:sp>
      <p:sp>
        <p:nvSpPr>
          <p:cNvPr id="339" name="Google Shape;339;p252"/>
          <p:cNvSpPr>
            <a:spLocks noGrp="1"/>
          </p:cNvSpPr>
          <p:nvPr>
            <p:ph type="pic" idx="6"/>
          </p:nvPr>
        </p:nvSpPr>
        <p:spPr>
          <a:xfrm>
            <a:off x="4302493" y="2631002"/>
            <a:ext cx="539010" cy="538720"/>
          </a:xfrm>
          <a:prstGeom prst="rect">
            <a:avLst/>
          </a:prstGeom>
          <a:noFill/>
          <a:ln>
            <a:noFill/>
          </a:ln>
        </p:spPr>
      </p:sp>
      <p:sp>
        <p:nvSpPr>
          <p:cNvPr id="340" name="Google Shape;340;p252"/>
          <p:cNvSpPr>
            <a:spLocks noGrp="1"/>
          </p:cNvSpPr>
          <p:nvPr>
            <p:ph type="pic" idx="7"/>
          </p:nvPr>
        </p:nvSpPr>
        <p:spPr>
          <a:xfrm>
            <a:off x="7144013" y="2631002"/>
            <a:ext cx="539010" cy="538720"/>
          </a:xfrm>
          <a:prstGeom prst="rect">
            <a:avLst/>
          </a:prstGeom>
          <a:noFill/>
          <a:ln>
            <a:noFill/>
          </a:ln>
        </p:spPr>
      </p:sp>
      <p:sp>
        <p:nvSpPr>
          <p:cNvPr id="341" name="Google Shape;341;p25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42" name="Google Shape;342;p25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aption">
  <p:cSld name="1_Caption 2">
    <p:spTree>
      <p:nvGrpSpPr>
        <p:cNvPr id="1" name="Shape 26"/>
        <p:cNvGrpSpPr/>
        <p:nvPr/>
      </p:nvGrpSpPr>
      <p:grpSpPr>
        <a:xfrm>
          <a:off x="0" y="0"/>
          <a:ext cx="0" cy="0"/>
          <a:chOff x="0" y="0"/>
          <a:chExt cx="0" cy="0"/>
        </a:xfrm>
      </p:grpSpPr>
      <p:pic>
        <p:nvPicPr>
          <p:cNvPr id="27" name="Google Shape;27;p217" descr="A computer on a table&#10;&#10;Description automatically generated with medium confidence"/>
          <p:cNvPicPr preferRelativeResize="0"/>
          <p:nvPr/>
        </p:nvPicPr>
        <p:blipFill rotWithShape="1">
          <a:blip r:embed="rId2">
            <a:alphaModFix/>
          </a:blip>
          <a:srcRect t="8552" r="1749" b="8552"/>
          <a:stretch/>
        </p:blipFill>
        <p:spPr>
          <a:xfrm>
            <a:off x="-1" y="-1"/>
            <a:ext cx="9144001" cy="5143501"/>
          </a:xfrm>
          <a:prstGeom prst="rect">
            <a:avLst/>
          </a:prstGeom>
          <a:noFill/>
          <a:ln>
            <a:noFill/>
          </a:ln>
        </p:spPr>
      </p:pic>
      <p:pic>
        <p:nvPicPr>
          <p:cNvPr id="28" name="Google Shape;28;p21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29" name="Google Shape;29;p217"/>
          <p:cNvSpPr/>
          <p:nvPr/>
        </p:nvSpPr>
        <p:spPr>
          <a:xfrm>
            <a:off x="2240495" y="1407885"/>
            <a:ext cx="4811571" cy="76670"/>
          </a:xfrm>
          <a:prstGeom prst="rect">
            <a:avLst/>
          </a:prstGeom>
          <a:solidFill>
            <a:srgbClr val="F0C8C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30" name="Google Shape;30;p217" descr="Shape&#10;&#10;Description automatically generated with low confidence"/>
          <p:cNvPicPr preferRelativeResize="0"/>
          <p:nvPr/>
        </p:nvPicPr>
        <p:blipFill rotWithShape="1">
          <a:blip r:embed="rId4">
            <a:alphaModFix/>
          </a:blip>
          <a:srcRect/>
          <a:stretch/>
        </p:blipFill>
        <p:spPr>
          <a:xfrm>
            <a:off x="2692835" y="1785257"/>
            <a:ext cx="1181100" cy="1181100"/>
          </a:xfrm>
          <a:prstGeom prst="rect">
            <a:avLst/>
          </a:prstGeom>
          <a:noFill/>
          <a:ln>
            <a:noFill/>
          </a:ln>
        </p:spPr>
      </p:pic>
      <p:sp>
        <p:nvSpPr>
          <p:cNvPr id="31" name="Google Shape;31;p217"/>
          <p:cNvSpPr/>
          <p:nvPr/>
        </p:nvSpPr>
        <p:spPr>
          <a:xfrm>
            <a:off x="2233323" y="613458"/>
            <a:ext cx="4818743" cy="79442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2" name="Google Shape;32;p217"/>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chemeClr val="lt1"/>
              </a:buClr>
              <a:buSzPts val="1800"/>
              <a:buFont typeface="Arial"/>
              <a:buNone/>
              <a:defRPr sz="1800" b="1" i="1"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3" name="Google Shape;33;p217"/>
          <p:cNvSpPr txBox="1">
            <a:spLocks noGrp="1"/>
          </p:cNvSpPr>
          <p:nvPr>
            <p:ph type="body" idx="2"/>
          </p:nvPr>
        </p:nvSpPr>
        <p:spPr>
          <a:xfrm>
            <a:off x="4079630" y="1996884"/>
            <a:ext cx="2722324"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1400" b="1" i="1" u="none" strike="noStrike" cap="none">
                <a:solidFill>
                  <a:schemeClr val="lt2"/>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Caption">
  <p:cSld name="1_Caption 26">
    <p:spTree>
      <p:nvGrpSpPr>
        <p:cNvPr id="1" name="Shape 343"/>
        <p:cNvGrpSpPr/>
        <p:nvPr/>
      </p:nvGrpSpPr>
      <p:grpSpPr>
        <a:xfrm>
          <a:off x="0" y="0"/>
          <a:ext cx="0" cy="0"/>
          <a:chOff x="0" y="0"/>
          <a:chExt cx="0" cy="0"/>
        </a:xfrm>
      </p:grpSpPr>
      <p:pic>
        <p:nvPicPr>
          <p:cNvPr id="344" name="Google Shape;344;p25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45" name="Google Shape;345;p253"/>
          <p:cNvGrpSpPr/>
          <p:nvPr/>
        </p:nvGrpSpPr>
        <p:grpSpPr>
          <a:xfrm>
            <a:off x="0" y="2399230"/>
            <a:ext cx="9144001" cy="2349751"/>
            <a:chOff x="0" y="2182920"/>
            <a:chExt cx="9144001" cy="2349751"/>
          </a:xfrm>
        </p:grpSpPr>
        <p:sp>
          <p:nvSpPr>
            <p:cNvPr id="346" name="Google Shape;346;p253"/>
            <p:cNvSpPr/>
            <p:nvPr/>
          </p:nvSpPr>
          <p:spPr>
            <a:xfrm>
              <a:off x="0" y="2689734"/>
              <a:ext cx="9144001" cy="184293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47" name="Google Shape;347;p253"/>
            <p:cNvGrpSpPr/>
            <p:nvPr/>
          </p:nvGrpSpPr>
          <p:grpSpPr>
            <a:xfrm>
              <a:off x="1229347" y="2182920"/>
              <a:ext cx="6685306" cy="1002265"/>
              <a:chOff x="976268" y="2064936"/>
              <a:chExt cx="6685306" cy="1002265"/>
            </a:xfrm>
          </p:grpSpPr>
          <p:sp>
            <p:nvSpPr>
              <p:cNvPr id="348" name="Google Shape;348;p253"/>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49" name="Google Shape;349;p253"/>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50" name="Google Shape;350;p253"/>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51" name="Google Shape;351;p253"/>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52" name="Google Shape;352;p253"/>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53" name="Google Shape;353;p253"/>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54" name="Google Shape;354;p253"/>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55" name="Google Shape;355;p253"/>
          <p:cNvSpPr>
            <a:spLocks noGrp="1"/>
          </p:cNvSpPr>
          <p:nvPr>
            <p:ph type="pic" idx="5"/>
          </p:nvPr>
        </p:nvSpPr>
        <p:spPr>
          <a:xfrm>
            <a:off x="1460973" y="2631002"/>
            <a:ext cx="539010" cy="538720"/>
          </a:xfrm>
          <a:prstGeom prst="rect">
            <a:avLst/>
          </a:prstGeom>
          <a:noFill/>
          <a:ln>
            <a:noFill/>
          </a:ln>
        </p:spPr>
      </p:sp>
      <p:sp>
        <p:nvSpPr>
          <p:cNvPr id="356" name="Google Shape;356;p253"/>
          <p:cNvSpPr>
            <a:spLocks noGrp="1"/>
          </p:cNvSpPr>
          <p:nvPr>
            <p:ph type="pic" idx="6"/>
          </p:nvPr>
        </p:nvSpPr>
        <p:spPr>
          <a:xfrm>
            <a:off x="4302493" y="2631002"/>
            <a:ext cx="539010" cy="538720"/>
          </a:xfrm>
          <a:prstGeom prst="rect">
            <a:avLst/>
          </a:prstGeom>
          <a:noFill/>
          <a:ln>
            <a:noFill/>
          </a:ln>
        </p:spPr>
      </p:sp>
      <p:sp>
        <p:nvSpPr>
          <p:cNvPr id="357" name="Google Shape;357;p253"/>
          <p:cNvSpPr>
            <a:spLocks noGrp="1"/>
          </p:cNvSpPr>
          <p:nvPr>
            <p:ph type="pic" idx="7"/>
          </p:nvPr>
        </p:nvSpPr>
        <p:spPr>
          <a:xfrm>
            <a:off x="7144013" y="2631002"/>
            <a:ext cx="539010" cy="538720"/>
          </a:xfrm>
          <a:prstGeom prst="rect">
            <a:avLst/>
          </a:prstGeom>
          <a:noFill/>
          <a:ln>
            <a:noFill/>
          </a:ln>
        </p:spPr>
      </p:sp>
      <p:sp>
        <p:nvSpPr>
          <p:cNvPr id="358" name="Google Shape;358;p25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59" name="Google Shape;359;p25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Caption">
  <p:cSld name="1_Caption 27">
    <p:spTree>
      <p:nvGrpSpPr>
        <p:cNvPr id="1" name="Shape 360"/>
        <p:cNvGrpSpPr/>
        <p:nvPr/>
      </p:nvGrpSpPr>
      <p:grpSpPr>
        <a:xfrm>
          <a:off x="0" y="0"/>
          <a:ext cx="0" cy="0"/>
          <a:chOff x="0" y="0"/>
          <a:chExt cx="0" cy="0"/>
        </a:xfrm>
      </p:grpSpPr>
      <p:pic>
        <p:nvPicPr>
          <p:cNvPr id="361" name="Google Shape;361;p254"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62" name="Google Shape;362;p254"/>
          <p:cNvGrpSpPr/>
          <p:nvPr/>
        </p:nvGrpSpPr>
        <p:grpSpPr>
          <a:xfrm>
            <a:off x="0" y="2399230"/>
            <a:ext cx="9144001" cy="2349751"/>
            <a:chOff x="0" y="2182920"/>
            <a:chExt cx="9144001" cy="2349751"/>
          </a:xfrm>
        </p:grpSpPr>
        <p:sp>
          <p:nvSpPr>
            <p:cNvPr id="363" name="Google Shape;363;p254"/>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64" name="Google Shape;364;p254"/>
            <p:cNvGrpSpPr/>
            <p:nvPr/>
          </p:nvGrpSpPr>
          <p:grpSpPr>
            <a:xfrm>
              <a:off x="1229347" y="2182920"/>
              <a:ext cx="6685306" cy="1002265"/>
              <a:chOff x="976268" y="2064936"/>
              <a:chExt cx="6685306" cy="1002265"/>
            </a:xfrm>
          </p:grpSpPr>
          <p:sp>
            <p:nvSpPr>
              <p:cNvPr id="365" name="Google Shape;365;p254"/>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66" name="Google Shape;366;p254"/>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67" name="Google Shape;367;p254"/>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68" name="Google Shape;368;p254"/>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9" name="Google Shape;369;p254"/>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70" name="Google Shape;370;p254"/>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71" name="Google Shape;371;p254"/>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72" name="Google Shape;372;p254"/>
          <p:cNvSpPr>
            <a:spLocks noGrp="1"/>
          </p:cNvSpPr>
          <p:nvPr>
            <p:ph type="pic" idx="5"/>
          </p:nvPr>
        </p:nvSpPr>
        <p:spPr>
          <a:xfrm>
            <a:off x="1460973" y="2631002"/>
            <a:ext cx="539010" cy="538720"/>
          </a:xfrm>
          <a:prstGeom prst="rect">
            <a:avLst/>
          </a:prstGeom>
          <a:noFill/>
          <a:ln>
            <a:noFill/>
          </a:ln>
        </p:spPr>
      </p:sp>
      <p:sp>
        <p:nvSpPr>
          <p:cNvPr id="373" name="Google Shape;373;p254"/>
          <p:cNvSpPr>
            <a:spLocks noGrp="1"/>
          </p:cNvSpPr>
          <p:nvPr>
            <p:ph type="pic" idx="6"/>
          </p:nvPr>
        </p:nvSpPr>
        <p:spPr>
          <a:xfrm>
            <a:off x="4302493" y="2631002"/>
            <a:ext cx="539010" cy="538720"/>
          </a:xfrm>
          <a:prstGeom prst="rect">
            <a:avLst/>
          </a:prstGeom>
          <a:noFill/>
          <a:ln>
            <a:noFill/>
          </a:ln>
        </p:spPr>
      </p:sp>
      <p:sp>
        <p:nvSpPr>
          <p:cNvPr id="374" name="Google Shape;374;p254"/>
          <p:cNvSpPr>
            <a:spLocks noGrp="1"/>
          </p:cNvSpPr>
          <p:nvPr>
            <p:ph type="pic" idx="7"/>
          </p:nvPr>
        </p:nvSpPr>
        <p:spPr>
          <a:xfrm>
            <a:off x="7144013" y="2631002"/>
            <a:ext cx="539010" cy="538720"/>
          </a:xfrm>
          <a:prstGeom prst="rect">
            <a:avLst/>
          </a:prstGeom>
          <a:noFill/>
          <a:ln>
            <a:noFill/>
          </a:ln>
        </p:spPr>
      </p:sp>
      <p:sp>
        <p:nvSpPr>
          <p:cNvPr id="375" name="Google Shape;375;p25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76" name="Google Shape;376;p25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aption">
  <p:cSld name="1_Caption 28">
    <p:spTree>
      <p:nvGrpSpPr>
        <p:cNvPr id="1" name="Shape 377"/>
        <p:cNvGrpSpPr/>
        <p:nvPr/>
      </p:nvGrpSpPr>
      <p:grpSpPr>
        <a:xfrm>
          <a:off x="0" y="0"/>
          <a:ext cx="0" cy="0"/>
          <a:chOff x="0" y="0"/>
          <a:chExt cx="0" cy="0"/>
        </a:xfrm>
      </p:grpSpPr>
      <p:pic>
        <p:nvPicPr>
          <p:cNvPr id="378" name="Google Shape;378;p25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379" name="Google Shape;379;p255"/>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380" name="Google Shape;380;p255"/>
          <p:cNvCxnSpPr/>
          <p:nvPr/>
        </p:nvCxnSpPr>
        <p:spPr>
          <a:xfrm>
            <a:off x="0" y="2098885"/>
            <a:ext cx="9144000" cy="0"/>
          </a:xfrm>
          <a:prstGeom prst="straightConnector1">
            <a:avLst/>
          </a:prstGeom>
          <a:noFill/>
          <a:ln w="28575" cap="flat" cmpd="sng">
            <a:solidFill>
              <a:srgbClr val="8AC8EE"/>
            </a:solidFill>
            <a:prstDash val="solid"/>
            <a:round/>
            <a:headEnd type="none" w="sm" len="sm"/>
            <a:tailEnd type="none" w="sm" len="sm"/>
          </a:ln>
        </p:spPr>
      </p:cxnSp>
      <p:sp>
        <p:nvSpPr>
          <p:cNvPr id="381" name="Google Shape;381;p255"/>
          <p:cNvSpPr/>
          <p:nvPr/>
        </p:nvSpPr>
        <p:spPr>
          <a:xfrm>
            <a:off x="1165467"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82" name="Google Shape;382;p255"/>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83" name="Google Shape;383;p255"/>
          <p:cNvSpPr/>
          <p:nvPr/>
        </p:nvSpPr>
        <p:spPr>
          <a:xfrm>
            <a:off x="4172079"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84" name="Google Shape;384;p255"/>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85" name="Google Shape;385;p255"/>
          <p:cNvSpPr/>
          <p:nvPr/>
        </p:nvSpPr>
        <p:spPr>
          <a:xfrm>
            <a:off x="7178690"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86" name="Google Shape;386;p255"/>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87" name="Google Shape;387;p255"/>
          <p:cNvSpPr>
            <a:spLocks noGrp="1"/>
          </p:cNvSpPr>
          <p:nvPr>
            <p:ph type="pic" idx="4"/>
          </p:nvPr>
        </p:nvSpPr>
        <p:spPr>
          <a:xfrm>
            <a:off x="1324089" y="1830915"/>
            <a:ext cx="482600" cy="482600"/>
          </a:xfrm>
          <a:prstGeom prst="rect">
            <a:avLst/>
          </a:prstGeom>
          <a:noFill/>
          <a:ln>
            <a:noFill/>
          </a:ln>
        </p:spPr>
      </p:sp>
      <p:sp>
        <p:nvSpPr>
          <p:cNvPr id="388" name="Google Shape;388;p255"/>
          <p:cNvSpPr>
            <a:spLocks noGrp="1"/>
          </p:cNvSpPr>
          <p:nvPr>
            <p:ph type="pic" idx="5"/>
          </p:nvPr>
        </p:nvSpPr>
        <p:spPr>
          <a:xfrm>
            <a:off x="4330701" y="1830915"/>
            <a:ext cx="482600" cy="482600"/>
          </a:xfrm>
          <a:prstGeom prst="rect">
            <a:avLst/>
          </a:prstGeom>
          <a:noFill/>
          <a:ln>
            <a:noFill/>
          </a:ln>
        </p:spPr>
      </p:sp>
      <p:sp>
        <p:nvSpPr>
          <p:cNvPr id="389" name="Google Shape;389;p255"/>
          <p:cNvSpPr>
            <a:spLocks noGrp="1"/>
          </p:cNvSpPr>
          <p:nvPr>
            <p:ph type="pic" idx="6"/>
          </p:nvPr>
        </p:nvSpPr>
        <p:spPr>
          <a:xfrm>
            <a:off x="7337312" y="1830915"/>
            <a:ext cx="482600" cy="482600"/>
          </a:xfrm>
          <a:prstGeom prst="rect">
            <a:avLst/>
          </a:prstGeom>
          <a:noFill/>
          <a:ln>
            <a:noFill/>
          </a:ln>
        </p:spPr>
      </p:sp>
      <p:sp>
        <p:nvSpPr>
          <p:cNvPr id="390" name="Google Shape;390;p255"/>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91" name="Google Shape;391;p255"/>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92" name="Google Shape;392;p255"/>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93" name="Google Shape;393;p25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94" name="Google Shape;394;p25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Caption">
  <p:cSld name="1_Caption 29">
    <p:spTree>
      <p:nvGrpSpPr>
        <p:cNvPr id="1" name="Shape 395"/>
        <p:cNvGrpSpPr/>
        <p:nvPr/>
      </p:nvGrpSpPr>
      <p:grpSpPr>
        <a:xfrm>
          <a:off x="0" y="0"/>
          <a:ext cx="0" cy="0"/>
          <a:chOff x="0" y="0"/>
          <a:chExt cx="0" cy="0"/>
        </a:xfrm>
      </p:grpSpPr>
      <p:pic>
        <p:nvPicPr>
          <p:cNvPr id="396" name="Google Shape;396;p25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397" name="Google Shape;397;p256"/>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398" name="Google Shape;398;p256"/>
          <p:cNvCxnSpPr/>
          <p:nvPr/>
        </p:nvCxnSpPr>
        <p:spPr>
          <a:xfrm>
            <a:off x="0" y="2098885"/>
            <a:ext cx="9144000" cy="0"/>
          </a:xfrm>
          <a:prstGeom prst="straightConnector1">
            <a:avLst/>
          </a:prstGeom>
          <a:noFill/>
          <a:ln w="28575" cap="flat" cmpd="sng">
            <a:solidFill>
              <a:schemeClr val="lt2"/>
            </a:solidFill>
            <a:prstDash val="solid"/>
            <a:round/>
            <a:headEnd type="none" w="sm" len="sm"/>
            <a:tailEnd type="none" w="sm" len="sm"/>
          </a:ln>
        </p:spPr>
      </p:cxnSp>
      <p:sp>
        <p:nvSpPr>
          <p:cNvPr id="399" name="Google Shape;399;p256"/>
          <p:cNvSpPr/>
          <p:nvPr/>
        </p:nvSpPr>
        <p:spPr>
          <a:xfrm>
            <a:off x="1165467"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00" name="Google Shape;400;p256"/>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01" name="Google Shape;401;p256"/>
          <p:cNvSpPr/>
          <p:nvPr/>
        </p:nvSpPr>
        <p:spPr>
          <a:xfrm>
            <a:off x="4172079"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02" name="Google Shape;402;p256"/>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03" name="Google Shape;403;p256"/>
          <p:cNvSpPr/>
          <p:nvPr/>
        </p:nvSpPr>
        <p:spPr>
          <a:xfrm>
            <a:off x="7178690"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04" name="Google Shape;404;p256"/>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05" name="Google Shape;405;p256"/>
          <p:cNvSpPr>
            <a:spLocks noGrp="1"/>
          </p:cNvSpPr>
          <p:nvPr>
            <p:ph type="pic" idx="4"/>
          </p:nvPr>
        </p:nvSpPr>
        <p:spPr>
          <a:xfrm>
            <a:off x="1324089" y="1830915"/>
            <a:ext cx="482600" cy="482600"/>
          </a:xfrm>
          <a:prstGeom prst="rect">
            <a:avLst/>
          </a:prstGeom>
          <a:noFill/>
          <a:ln>
            <a:noFill/>
          </a:ln>
        </p:spPr>
      </p:sp>
      <p:sp>
        <p:nvSpPr>
          <p:cNvPr id="406" name="Google Shape;406;p256"/>
          <p:cNvSpPr>
            <a:spLocks noGrp="1"/>
          </p:cNvSpPr>
          <p:nvPr>
            <p:ph type="pic" idx="5"/>
          </p:nvPr>
        </p:nvSpPr>
        <p:spPr>
          <a:xfrm>
            <a:off x="4330701" y="1830915"/>
            <a:ext cx="482600" cy="482600"/>
          </a:xfrm>
          <a:prstGeom prst="rect">
            <a:avLst/>
          </a:prstGeom>
          <a:noFill/>
          <a:ln>
            <a:noFill/>
          </a:ln>
        </p:spPr>
      </p:sp>
      <p:sp>
        <p:nvSpPr>
          <p:cNvPr id="407" name="Google Shape;407;p256"/>
          <p:cNvSpPr>
            <a:spLocks noGrp="1"/>
          </p:cNvSpPr>
          <p:nvPr>
            <p:ph type="pic" idx="6"/>
          </p:nvPr>
        </p:nvSpPr>
        <p:spPr>
          <a:xfrm>
            <a:off x="7337312" y="1830915"/>
            <a:ext cx="482600" cy="482600"/>
          </a:xfrm>
          <a:prstGeom prst="rect">
            <a:avLst/>
          </a:prstGeom>
          <a:noFill/>
          <a:ln>
            <a:noFill/>
          </a:ln>
        </p:spPr>
      </p:sp>
      <p:sp>
        <p:nvSpPr>
          <p:cNvPr id="408" name="Google Shape;408;p256"/>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09" name="Google Shape;409;p256"/>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10" name="Google Shape;410;p256"/>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11" name="Google Shape;411;p25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2" name="Google Shape;412;p25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Caption">
  <p:cSld name="1_Caption 30">
    <p:spTree>
      <p:nvGrpSpPr>
        <p:cNvPr id="1" name="Shape 413"/>
        <p:cNvGrpSpPr/>
        <p:nvPr/>
      </p:nvGrpSpPr>
      <p:grpSpPr>
        <a:xfrm>
          <a:off x="0" y="0"/>
          <a:ext cx="0" cy="0"/>
          <a:chOff x="0" y="0"/>
          <a:chExt cx="0" cy="0"/>
        </a:xfrm>
      </p:grpSpPr>
      <p:pic>
        <p:nvPicPr>
          <p:cNvPr id="414" name="Google Shape;414;p25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415" name="Google Shape;415;p257"/>
          <p:cNvSpPr/>
          <p:nvPr/>
        </p:nvSpPr>
        <p:spPr>
          <a:xfrm>
            <a:off x="1369704" y="2023249"/>
            <a:ext cx="6404592" cy="45719"/>
          </a:xfrm>
          <a:prstGeom prst="rightArrow">
            <a:avLst>
              <a:gd name="adj1" fmla="val 50000"/>
              <a:gd name="adj2" fmla="val 50000"/>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416" name="Google Shape;416;p257"/>
          <p:cNvGrpSpPr/>
          <p:nvPr/>
        </p:nvGrpSpPr>
        <p:grpSpPr>
          <a:xfrm>
            <a:off x="865742" y="1720353"/>
            <a:ext cx="7412516" cy="894818"/>
            <a:chOff x="865742" y="1720353"/>
            <a:chExt cx="7412516" cy="894818"/>
          </a:xfrm>
        </p:grpSpPr>
        <p:grpSp>
          <p:nvGrpSpPr>
            <p:cNvPr id="417" name="Google Shape;417;p257"/>
            <p:cNvGrpSpPr/>
            <p:nvPr/>
          </p:nvGrpSpPr>
          <p:grpSpPr>
            <a:xfrm>
              <a:off x="3119411" y="1720353"/>
              <a:ext cx="651510" cy="894818"/>
              <a:chOff x="2980317" y="2014294"/>
              <a:chExt cx="651510" cy="894818"/>
            </a:xfrm>
          </p:grpSpPr>
          <p:cxnSp>
            <p:nvCxnSpPr>
              <p:cNvPr id="418" name="Google Shape;418;p257"/>
              <p:cNvCxnSpPr>
                <a:endCxn id="419" idx="4"/>
              </p:cNvCxnSpPr>
              <p:nvPr/>
            </p:nvCxnSpPr>
            <p:spPr>
              <a:xfrm rot="10800000">
                <a:off x="3306072"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20" name="Google Shape;420;p257"/>
              <p:cNvSpPr/>
              <p:nvPr/>
            </p:nvSpPr>
            <p:spPr>
              <a:xfrm>
                <a:off x="2980317"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419" name="Google Shape;419;p257"/>
              <p:cNvSpPr/>
              <p:nvPr/>
            </p:nvSpPr>
            <p:spPr>
              <a:xfrm>
                <a:off x="3051109"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chemeClr val="dk1"/>
                    </a:solidFill>
                    <a:latin typeface="Public Sans"/>
                    <a:ea typeface="Public Sans"/>
                    <a:cs typeface="Public Sans"/>
                    <a:sym typeface="Public Sans"/>
                  </a:rPr>
                  <a:t>2</a:t>
                </a:r>
                <a:endParaRPr/>
              </a:p>
            </p:txBody>
          </p:sp>
        </p:grpSp>
        <p:grpSp>
          <p:nvGrpSpPr>
            <p:cNvPr id="421" name="Google Shape;421;p257"/>
            <p:cNvGrpSpPr/>
            <p:nvPr/>
          </p:nvGrpSpPr>
          <p:grpSpPr>
            <a:xfrm>
              <a:off x="5373080" y="1720353"/>
              <a:ext cx="651510" cy="894818"/>
              <a:chOff x="5071929" y="2014294"/>
              <a:chExt cx="651510" cy="894818"/>
            </a:xfrm>
          </p:grpSpPr>
          <p:cxnSp>
            <p:nvCxnSpPr>
              <p:cNvPr id="422" name="Google Shape;422;p257"/>
              <p:cNvCxnSpPr>
                <a:endCxn id="423" idx="4"/>
              </p:cNvCxnSpPr>
              <p:nvPr/>
            </p:nvCxnSpPr>
            <p:spPr>
              <a:xfrm rot="10800000">
                <a:off x="5397684"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24" name="Google Shape;424;p257"/>
              <p:cNvSpPr/>
              <p:nvPr/>
            </p:nvSpPr>
            <p:spPr>
              <a:xfrm>
                <a:off x="5071929"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423" name="Google Shape;423;p257"/>
              <p:cNvSpPr/>
              <p:nvPr/>
            </p:nvSpPr>
            <p:spPr>
              <a:xfrm>
                <a:off x="5142721"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chemeClr val="dk1"/>
                    </a:solidFill>
                    <a:latin typeface="Public Sans"/>
                    <a:ea typeface="Public Sans"/>
                    <a:cs typeface="Public Sans"/>
                    <a:sym typeface="Public Sans"/>
                  </a:rPr>
                  <a:t>3</a:t>
                </a:r>
                <a:endParaRPr/>
              </a:p>
            </p:txBody>
          </p:sp>
        </p:grpSp>
        <p:grpSp>
          <p:nvGrpSpPr>
            <p:cNvPr id="425" name="Google Shape;425;p257"/>
            <p:cNvGrpSpPr/>
            <p:nvPr/>
          </p:nvGrpSpPr>
          <p:grpSpPr>
            <a:xfrm>
              <a:off x="7626748" y="1720353"/>
              <a:ext cx="651510" cy="894818"/>
              <a:chOff x="7469822" y="2014294"/>
              <a:chExt cx="651510" cy="894818"/>
            </a:xfrm>
          </p:grpSpPr>
          <p:cxnSp>
            <p:nvCxnSpPr>
              <p:cNvPr id="426" name="Google Shape;426;p257"/>
              <p:cNvCxnSpPr>
                <a:endCxn id="427" idx="4"/>
              </p:cNvCxnSpPr>
              <p:nvPr/>
            </p:nvCxnSpPr>
            <p:spPr>
              <a:xfrm rot="10800000">
                <a:off x="7795577"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28" name="Google Shape;428;p257"/>
              <p:cNvSpPr/>
              <p:nvPr/>
            </p:nvSpPr>
            <p:spPr>
              <a:xfrm>
                <a:off x="7469822"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427" name="Google Shape;427;p257"/>
              <p:cNvSpPr/>
              <p:nvPr/>
            </p:nvSpPr>
            <p:spPr>
              <a:xfrm>
                <a:off x="7540614"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chemeClr val="dk1"/>
                    </a:solidFill>
                    <a:latin typeface="Public Sans"/>
                    <a:ea typeface="Public Sans"/>
                    <a:cs typeface="Public Sans"/>
                    <a:sym typeface="Public Sans"/>
                  </a:rPr>
                  <a:t>4</a:t>
                </a:r>
                <a:endParaRPr/>
              </a:p>
            </p:txBody>
          </p:sp>
        </p:grpSp>
        <p:grpSp>
          <p:nvGrpSpPr>
            <p:cNvPr id="429" name="Google Shape;429;p257"/>
            <p:cNvGrpSpPr/>
            <p:nvPr/>
          </p:nvGrpSpPr>
          <p:grpSpPr>
            <a:xfrm>
              <a:off x="865742" y="1720353"/>
              <a:ext cx="651510" cy="894818"/>
              <a:chOff x="888704" y="2014294"/>
              <a:chExt cx="651510" cy="894818"/>
            </a:xfrm>
          </p:grpSpPr>
          <p:cxnSp>
            <p:nvCxnSpPr>
              <p:cNvPr id="430" name="Google Shape;430;p257"/>
              <p:cNvCxnSpPr>
                <a:endCxn id="431" idx="4"/>
              </p:cNvCxnSpPr>
              <p:nvPr/>
            </p:nvCxnSpPr>
            <p:spPr>
              <a:xfrm rot="10800000">
                <a:off x="1214459"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32" name="Google Shape;432;p257"/>
              <p:cNvSpPr/>
              <p:nvPr/>
            </p:nvSpPr>
            <p:spPr>
              <a:xfrm>
                <a:off x="888704"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431" name="Google Shape;431;p257"/>
              <p:cNvSpPr/>
              <p:nvPr/>
            </p:nvSpPr>
            <p:spPr>
              <a:xfrm>
                <a:off x="959496"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chemeClr val="dk1"/>
                    </a:solidFill>
                    <a:latin typeface="Public Sans"/>
                    <a:ea typeface="Public Sans"/>
                    <a:cs typeface="Public Sans"/>
                    <a:sym typeface="Public Sans"/>
                  </a:rPr>
                  <a:t>1</a:t>
                </a:r>
                <a:endParaRPr/>
              </a:p>
            </p:txBody>
          </p:sp>
        </p:grpSp>
      </p:grpSp>
      <p:sp>
        <p:nvSpPr>
          <p:cNvPr id="433" name="Google Shape;433;p257"/>
          <p:cNvSpPr txBox="1">
            <a:spLocks noGrp="1"/>
          </p:cNvSpPr>
          <p:nvPr>
            <p:ph type="body" idx="1"/>
          </p:nvPr>
        </p:nvSpPr>
        <p:spPr>
          <a:xfrm>
            <a:off x="2587791"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34" name="Google Shape;434;p257"/>
          <p:cNvSpPr txBox="1">
            <a:spLocks noGrp="1"/>
          </p:cNvSpPr>
          <p:nvPr>
            <p:ph type="body" idx="2"/>
          </p:nvPr>
        </p:nvSpPr>
        <p:spPr>
          <a:xfrm>
            <a:off x="334122"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35" name="Google Shape;435;p257"/>
          <p:cNvSpPr txBox="1">
            <a:spLocks noGrp="1"/>
          </p:cNvSpPr>
          <p:nvPr>
            <p:ph type="body" idx="3"/>
          </p:nvPr>
        </p:nvSpPr>
        <p:spPr>
          <a:xfrm>
            <a:off x="4841460"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36" name="Google Shape;436;p257"/>
          <p:cNvSpPr txBox="1">
            <a:spLocks noGrp="1"/>
          </p:cNvSpPr>
          <p:nvPr>
            <p:ph type="body" idx="4"/>
          </p:nvPr>
        </p:nvSpPr>
        <p:spPr>
          <a:xfrm>
            <a:off x="7095128"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37" name="Google Shape;437;p257"/>
          <p:cNvSpPr txBox="1">
            <a:spLocks noGrp="1"/>
          </p:cNvSpPr>
          <p:nvPr>
            <p:ph type="body" idx="5"/>
          </p:nvPr>
        </p:nvSpPr>
        <p:spPr>
          <a:xfrm>
            <a:off x="2587791"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38" name="Google Shape;438;p257"/>
          <p:cNvSpPr txBox="1">
            <a:spLocks noGrp="1"/>
          </p:cNvSpPr>
          <p:nvPr>
            <p:ph type="body" idx="6"/>
          </p:nvPr>
        </p:nvSpPr>
        <p:spPr>
          <a:xfrm>
            <a:off x="334122"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39" name="Google Shape;439;p257"/>
          <p:cNvSpPr txBox="1">
            <a:spLocks noGrp="1"/>
          </p:cNvSpPr>
          <p:nvPr>
            <p:ph type="body" idx="7"/>
          </p:nvPr>
        </p:nvSpPr>
        <p:spPr>
          <a:xfrm>
            <a:off x="4841460"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40" name="Google Shape;440;p257"/>
          <p:cNvSpPr txBox="1">
            <a:spLocks noGrp="1"/>
          </p:cNvSpPr>
          <p:nvPr>
            <p:ph type="body" idx="8"/>
          </p:nvPr>
        </p:nvSpPr>
        <p:spPr>
          <a:xfrm>
            <a:off x="7095128"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41" name="Google Shape;441;p25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2" name="Google Shape;442;p25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Caption">
  <p:cSld name="1_Caption 31">
    <p:spTree>
      <p:nvGrpSpPr>
        <p:cNvPr id="1" name="Shape 443"/>
        <p:cNvGrpSpPr/>
        <p:nvPr/>
      </p:nvGrpSpPr>
      <p:grpSpPr>
        <a:xfrm>
          <a:off x="0" y="0"/>
          <a:ext cx="0" cy="0"/>
          <a:chOff x="0" y="0"/>
          <a:chExt cx="0" cy="0"/>
        </a:xfrm>
      </p:grpSpPr>
      <p:pic>
        <p:nvPicPr>
          <p:cNvPr id="444" name="Google Shape;444;p25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445" name="Google Shape;445;p258"/>
          <p:cNvGrpSpPr/>
          <p:nvPr/>
        </p:nvGrpSpPr>
        <p:grpSpPr>
          <a:xfrm>
            <a:off x="1114581" y="3141131"/>
            <a:ext cx="175260" cy="1120085"/>
            <a:chOff x="973176" y="3197693"/>
            <a:chExt cx="175260" cy="1120085"/>
          </a:xfrm>
        </p:grpSpPr>
        <p:sp>
          <p:nvSpPr>
            <p:cNvPr id="446" name="Google Shape;446;p258"/>
            <p:cNvSpPr/>
            <p:nvPr/>
          </p:nvSpPr>
          <p:spPr>
            <a:xfrm>
              <a:off x="973176" y="3197693"/>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447" name="Google Shape;447;p258"/>
            <p:cNvCxnSpPr/>
            <p:nvPr/>
          </p:nvCxnSpPr>
          <p:spPr>
            <a:xfrm>
              <a:off x="1060806" y="3403616"/>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448" name="Google Shape;448;p258"/>
          <p:cNvGrpSpPr/>
          <p:nvPr/>
        </p:nvGrpSpPr>
        <p:grpSpPr>
          <a:xfrm>
            <a:off x="5033439" y="1436374"/>
            <a:ext cx="175260" cy="1120085"/>
            <a:chOff x="4892034" y="1492936"/>
            <a:chExt cx="175260" cy="1120085"/>
          </a:xfrm>
        </p:grpSpPr>
        <p:sp>
          <p:nvSpPr>
            <p:cNvPr id="449" name="Google Shape;449;p258"/>
            <p:cNvSpPr/>
            <p:nvPr/>
          </p:nvSpPr>
          <p:spPr>
            <a:xfrm>
              <a:off x="4892034" y="1492936"/>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450" name="Google Shape;450;p258"/>
            <p:cNvCxnSpPr/>
            <p:nvPr/>
          </p:nvCxnSpPr>
          <p:spPr>
            <a:xfrm>
              <a:off x="4979664" y="1698859"/>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451" name="Google Shape;451;p258"/>
          <p:cNvGrpSpPr/>
          <p:nvPr/>
        </p:nvGrpSpPr>
        <p:grpSpPr>
          <a:xfrm>
            <a:off x="1114581" y="1436374"/>
            <a:ext cx="175260" cy="1120085"/>
            <a:chOff x="973176" y="1492936"/>
            <a:chExt cx="175260" cy="1120085"/>
          </a:xfrm>
        </p:grpSpPr>
        <p:cxnSp>
          <p:nvCxnSpPr>
            <p:cNvPr id="452" name="Google Shape;452;p258"/>
            <p:cNvCxnSpPr/>
            <p:nvPr/>
          </p:nvCxnSpPr>
          <p:spPr>
            <a:xfrm>
              <a:off x="1060806" y="1698859"/>
              <a:ext cx="0" cy="914162"/>
            </a:xfrm>
            <a:prstGeom prst="straightConnector1">
              <a:avLst/>
            </a:prstGeom>
            <a:noFill/>
            <a:ln w="12700" cap="flat" cmpd="sng">
              <a:solidFill>
                <a:schemeClr val="accent1"/>
              </a:solidFill>
              <a:prstDash val="solid"/>
              <a:round/>
              <a:headEnd type="none" w="sm" len="sm"/>
              <a:tailEnd type="none" w="sm" len="sm"/>
            </a:ln>
          </p:spPr>
        </p:cxnSp>
        <p:sp>
          <p:nvSpPr>
            <p:cNvPr id="453" name="Google Shape;453;p258"/>
            <p:cNvSpPr/>
            <p:nvPr/>
          </p:nvSpPr>
          <p:spPr>
            <a:xfrm>
              <a:off x="973176" y="1492936"/>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grpSp>
        <p:nvGrpSpPr>
          <p:cNvPr id="454" name="Google Shape;454;p258"/>
          <p:cNvGrpSpPr/>
          <p:nvPr/>
        </p:nvGrpSpPr>
        <p:grpSpPr>
          <a:xfrm>
            <a:off x="5033439" y="3141131"/>
            <a:ext cx="175260" cy="1120085"/>
            <a:chOff x="4892034" y="3197693"/>
            <a:chExt cx="175260" cy="1120085"/>
          </a:xfrm>
        </p:grpSpPr>
        <p:cxnSp>
          <p:nvCxnSpPr>
            <p:cNvPr id="455" name="Google Shape;455;p258"/>
            <p:cNvCxnSpPr/>
            <p:nvPr/>
          </p:nvCxnSpPr>
          <p:spPr>
            <a:xfrm>
              <a:off x="4979664" y="3403616"/>
              <a:ext cx="0" cy="914162"/>
            </a:xfrm>
            <a:prstGeom prst="straightConnector1">
              <a:avLst/>
            </a:prstGeom>
            <a:noFill/>
            <a:ln w="12700" cap="flat" cmpd="sng">
              <a:solidFill>
                <a:schemeClr val="accent1"/>
              </a:solidFill>
              <a:prstDash val="solid"/>
              <a:round/>
              <a:headEnd type="none" w="sm" len="sm"/>
              <a:tailEnd type="none" w="sm" len="sm"/>
            </a:ln>
          </p:spPr>
        </p:cxnSp>
        <p:sp>
          <p:nvSpPr>
            <p:cNvPr id="456" name="Google Shape;456;p258"/>
            <p:cNvSpPr/>
            <p:nvPr/>
          </p:nvSpPr>
          <p:spPr>
            <a:xfrm>
              <a:off x="4892034" y="3197693"/>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sp>
        <p:nvSpPr>
          <p:cNvPr id="457" name="Google Shape;457;p258"/>
          <p:cNvSpPr txBox="1">
            <a:spLocks noGrp="1"/>
          </p:cNvSpPr>
          <p:nvPr>
            <p:ph type="body" idx="1"/>
          </p:nvPr>
        </p:nvSpPr>
        <p:spPr>
          <a:xfrm>
            <a:off x="1334722"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58" name="Google Shape;458;p258"/>
          <p:cNvSpPr txBox="1">
            <a:spLocks noGrp="1"/>
          </p:cNvSpPr>
          <p:nvPr>
            <p:ph type="body" idx="2"/>
          </p:nvPr>
        </p:nvSpPr>
        <p:spPr>
          <a:xfrm>
            <a:off x="5253579"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59" name="Google Shape;459;p258"/>
          <p:cNvSpPr txBox="1">
            <a:spLocks noGrp="1"/>
          </p:cNvSpPr>
          <p:nvPr>
            <p:ph type="body" idx="3"/>
          </p:nvPr>
        </p:nvSpPr>
        <p:spPr>
          <a:xfrm>
            <a:off x="1334722"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60" name="Google Shape;460;p258"/>
          <p:cNvSpPr txBox="1">
            <a:spLocks noGrp="1"/>
          </p:cNvSpPr>
          <p:nvPr>
            <p:ph type="body" idx="4"/>
          </p:nvPr>
        </p:nvSpPr>
        <p:spPr>
          <a:xfrm>
            <a:off x="5253579"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61" name="Google Shape;461;p258"/>
          <p:cNvSpPr txBox="1">
            <a:spLocks noGrp="1"/>
          </p:cNvSpPr>
          <p:nvPr>
            <p:ph type="body" idx="5"/>
          </p:nvPr>
        </p:nvSpPr>
        <p:spPr>
          <a:xfrm>
            <a:off x="1334722" y="1886477"/>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62" name="Google Shape;462;p258"/>
          <p:cNvSpPr txBox="1">
            <a:spLocks noGrp="1"/>
          </p:cNvSpPr>
          <p:nvPr>
            <p:ph type="body" idx="6"/>
          </p:nvPr>
        </p:nvSpPr>
        <p:spPr>
          <a:xfrm>
            <a:off x="5253579" y="188647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63" name="Google Shape;463;p258"/>
          <p:cNvSpPr txBox="1">
            <a:spLocks noGrp="1"/>
          </p:cNvSpPr>
          <p:nvPr>
            <p:ph type="body" idx="7"/>
          </p:nvPr>
        </p:nvSpPr>
        <p:spPr>
          <a:xfrm>
            <a:off x="1334722"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64" name="Google Shape;464;p258"/>
          <p:cNvSpPr txBox="1">
            <a:spLocks noGrp="1"/>
          </p:cNvSpPr>
          <p:nvPr>
            <p:ph type="body" idx="8"/>
          </p:nvPr>
        </p:nvSpPr>
        <p:spPr>
          <a:xfrm>
            <a:off x="5253579"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65" name="Google Shape;465;p25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6" name="Google Shape;466;p25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Caption">
  <p:cSld name="1_Caption 32">
    <p:spTree>
      <p:nvGrpSpPr>
        <p:cNvPr id="1" name="Shape 467"/>
        <p:cNvGrpSpPr/>
        <p:nvPr/>
      </p:nvGrpSpPr>
      <p:grpSpPr>
        <a:xfrm>
          <a:off x="0" y="0"/>
          <a:ext cx="0" cy="0"/>
          <a:chOff x="0" y="0"/>
          <a:chExt cx="0" cy="0"/>
        </a:xfrm>
      </p:grpSpPr>
      <p:pic>
        <p:nvPicPr>
          <p:cNvPr id="468" name="Google Shape;468;p259"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469" name="Google Shape;469;p259"/>
          <p:cNvGrpSpPr/>
          <p:nvPr/>
        </p:nvGrpSpPr>
        <p:grpSpPr>
          <a:xfrm>
            <a:off x="270520" y="225967"/>
            <a:ext cx="175260" cy="2964623"/>
            <a:chOff x="270520" y="1140367"/>
            <a:chExt cx="175260" cy="2964623"/>
          </a:xfrm>
        </p:grpSpPr>
        <p:grpSp>
          <p:nvGrpSpPr>
            <p:cNvPr id="470" name="Google Shape;470;p259"/>
            <p:cNvGrpSpPr/>
            <p:nvPr/>
          </p:nvGrpSpPr>
          <p:grpSpPr>
            <a:xfrm>
              <a:off x="270520" y="2780648"/>
              <a:ext cx="175260" cy="1324342"/>
              <a:chOff x="129115" y="2837210"/>
              <a:chExt cx="175260" cy="1324342"/>
            </a:xfrm>
          </p:grpSpPr>
          <p:sp>
            <p:nvSpPr>
              <p:cNvPr id="471" name="Google Shape;471;p259"/>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472" name="Google Shape;472;p259"/>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473" name="Google Shape;473;p259"/>
            <p:cNvGrpSpPr/>
            <p:nvPr/>
          </p:nvGrpSpPr>
          <p:grpSpPr>
            <a:xfrm>
              <a:off x="270520" y="1140367"/>
              <a:ext cx="175260" cy="1310953"/>
              <a:chOff x="129115" y="1196929"/>
              <a:chExt cx="175260" cy="1310953"/>
            </a:xfrm>
          </p:grpSpPr>
          <p:cxnSp>
            <p:nvCxnSpPr>
              <p:cNvPr id="474" name="Google Shape;474;p259"/>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475" name="Google Shape;475;p259"/>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grpSp>
      <p:sp>
        <p:nvSpPr>
          <p:cNvPr id="476" name="Google Shape;476;p259"/>
          <p:cNvSpPr txBox="1"/>
          <p:nvPr/>
        </p:nvSpPr>
        <p:spPr>
          <a:xfrm>
            <a:off x="445780" y="1901300"/>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1" i="0" u="none" strike="noStrike" cap="none">
                <a:solidFill>
                  <a:schemeClr val="lt2"/>
                </a:solidFill>
                <a:latin typeface="Public Sans"/>
                <a:ea typeface="Public Sans"/>
                <a:cs typeface="Public Sans"/>
                <a:sym typeface="Public Sans"/>
              </a:rPr>
              <a:t>Task -5</a:t>
            </a:r>
            <a:endParaRPr/>
          </a:p>
        </p:txBody>
      </p:sp>
      <p:sp>
        <p:nvSpPr>
          <p:cNvPr id="477" name="Google Shape;477;p259"/>
          <p:cNvSpPr txBox="1"/>
          <p:nvPr/>
        </p:nvSpPr>
        <p:spPr>
          <a:xfrm>
            <a:off x="445779" y="237121"/>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1" i="0" u="none" strike="noStrike" cap="none">
                <a:solidFill>
                  <a:schemeClr val="dk2"/>
                </a:solidFill>
                <a:latin typeface="Public Sans"/>
                <a:ea typeface="Public Sans"/>
                <a:cs typeface="Public Sans"/>
                <a:sym typeface="Public Sans"/>
              </a:rPr>
              <a:t>Task -4</a:t>
            </a:r>
            <a:endParaRPr/>
          </a:p>
        </p:txBody>
      </p:sp>
      <p:sp>
        <p:nvSpPr>
          <p:cNvPr id="478" name="Google Shape;478;p259"/>
          <p:cNvSpPr txBox="1"/>
          <p:nvPr/>
        </p:nvSpPr>
        <p:spPr>
          <a:xfrm>
            <a:off x="489450" y="1058210"/>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
        <p:nvSpPr>
          <p:cNvPr id="479" name="Google Shape;479;p259"/>
          <p:cNvSpPr txBox="1"/>
          <p:nvPr/>
        </p:nvSpPr>
        <p:spPr>
          <a:xfrm>
            <a:off x="489450" y="2722389"/>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Caption">
  <p:cSld name="1_Caption 33">
    <p:spTree>
      <p:nvGrpSpPr>
        <p:cNvPr id="1" name="Shape 480"/>
        <p:cNvGrpSpPr/>
        <p:nvPr/>
      </p:nvGrpSpPr>
      <p:grpSpPr>
        <a:xfrm>
          <a:off x="0" y="0"/>
          <a:ext cx="0" cy="0"/>
          <a:chOff x="0" y="0"/>
          <a:chExt cx="0" cy="0"/>
        </a:xfrm>
      </p:grpSpPr>
      <p:pic>
        <p:nvPicPr>
          <p:cNvPr id="481" name="Google Shape;481;p260"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482" name="Google Shape;482;p260"/>
          <p:cNvGrpSpPr/>
          <p:nvPr/>
        </p:nvGrpSpPr>
        <p:grpSpPr>
          <a:xfrm>
            <a:off x="270520" y="225967"/>
            <a:ext cx="175260" cy="2964623"/>
            <a:chOff x="270520" y="1140367"/>
            <a:chExt cx="175260" cy="2964623"/>
          </a:xfrm>
        </p:grpSpPr>
        <p:grpSp>
          <p:nvGrpSpPr>
            <p:cNvPr id="483" name="Google Shape;483;p260"/>
            <p:cNvGrpSpPr/>
            <p:nvPr/>
          </p:nvGrpSpPr>
          <p:grpSpPr>
            <a:xfrm>
              <a:off x="270520" y="2780648"/>
              <a:ext cx="175260" cy="1324342"/>
              <a:chOff x="129115" y="2837210"/>
              <a:chExt cx="175260" cy="1324342"/>
            </a:xfrm>
          </p:grpSpPr>
          <p:sp>
            <p:nvSpPr>
              <p:cNvPr id="484" name="Google Shape;484;p260"/>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485" name="Google Shape;485;p260"/>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486" name="Google Shape;486;p260"/>
            <p:cNvGrpSpPr/>
            <p:nvPr/>
          </p:nvGrpSpPr>
          <p:grpSpPr>
            <a:xfrm>
              <a:off x="270520" y="1140367"/>
              <a:ext cx="175260" cy="1310953"/>
              <a:chOff x="129115" y="1196929"/>
              <a:chExt cx="175260" cy="1310953"/>
            </a:xfrm>
          </p:grpSpPr>
          <p:cxnSp>
            <p:nvCxnSpPr>
              <p:cNvPr id="487" name="Google Shape;487;p260"/>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488" name="Google Shape;488;p260"/>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grpSp>
      <p:sp>
        <p:nvSpPr>
          <p:cNvPr id="489" name="Google Shape;489;p260"/>
          <p:cNvSpPr txBox="1">
            <a:spLocks noGrp="1"/>
          </p:cNvSpPr>
          <p:nvPr>
            <p:ph type="body" idx="1"/>
          </p:nvPr>
        </p:nvSpPr>
        <p:spPr>
          <a:xfrm>
            <a:off x="446700" y="29829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90" name="Google Shape;490;p260"/>
          <p:cNvSpPr txBox="1">
            <a:spLocks noGrp="1"/>
          </p:cNvSpPr>
          <p:nvPr>
            <p:ph type="body" idx="2"/>
          </p:nvPr>
        </p:nvSpPr>
        <p:spPr>
          <a:xfrm>
            <a:off x="454281" y="1895111"/>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91" name="Google Shape;491;p260"/>
          <p:cNvSpPr txBox="1">
            <a:spLocks noGrp="1"/>
          </p:cNvSpPr>
          <p:nvPr>
            <p:ph type="body" idx="3"/>
          </p:nvPr>
        </p:nvSpPr>
        <p:spPr>
          <a:xfrm>
            <a:off x="446700" y="712431"/>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92" name="Google Shape;492;p260"/>
          <p:cNvSpPr txBox="1">
            <a:spLocks noGrp="1"/>
          </p:cNvSpPr>
          <p:nvPr>
            <p:ph type="body" idx="4"/>
          </p:nvPr>
        </p:nvSpPr>
        <p:spPr>
          <a:xfrm>
            <a:off x="454281" y="2309245"/>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Caption">
  <p:cSld name="1_Caption 34">
    <p:spTree>
      <p:nvGrpSpPr>
        <p:cNvPr id="1" name="Shape 493"/>
        <p:cNvGrpSpPr/>
        <p:nvPr/>
      </p:nvGrpSpPr>
      <p:grpSpPr>
        <a:xfrm>
          <a:off x="0" y="0"/>
          <a:ext cx="0" cy="0"/>
          <a:chOff x="0" y="0"/>
          <a:chExt cx="0" cy="0"/>
        </a:xfrm>
      </p:grpSpPr>
      <p:pic>
        <p:nvPicPr>
          <p:cNvPr id="494" name="Google Shape;494;p26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495" name="Google Shape;495;p261"/>
          <p:cNvGrpSpPr/>
          <p:nvPr/>
        </p:nvGrpSpPr>
        <p:grpSpPr>
          <a:xfrm>
            <a:off x="240067" y="2283802"/>
            <a:ext cx="8663867" cy="930794"/>
            <a:chOff x="198438" y="775483"/>
            <a:chExt cx="8634888" cy="927681"/>
          </a:xfrm>
        </p:grpSpPr>
        <p:pic>
          <p:nvPicPr>
            <p:cNvPr id="496" name="Google Shape;496;p261"/>
            <p:cNvPicPr preferRelativeResize="0"/>
            <p:nvPr/>
          </p:nvPicPr>
          <p:blipFill rotWithShape="1">
            <a:blip r:embed="rId3">
              <a:alphaModFix/>
            </a:blip>
            <a:srcRect/>
            <a:stretch/>
          </p:blipFill>
          <p:spPr>
            <a:xfrm>
              <a:off x="198438" y="775483"/>
              <a:ext cx="8634888" cy="927681"/>
            </a:xfrm>
            <a:prstGeom prst="rect">
              <a:avLst/>
            </a:prstGeom>
            <a:noFill/>
            <a:ln>
              <a:noFill/>
            </a:ln>
          </p:spPr>
        </p:pic>
        <p:sp>
          <p:nvSpPr>
            <p:cNvPr id="497" name="Google Shape;497;p261"/>
            <p:cNvSpPr txBox="1"/>
            <p:nvPr/>
          </p:nvSpPr>
          <p:spPr>
            <a:xfrm>
              <a:off x="1373561"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1</a:t>
              </a:r>
              <a:endParaRPr sz="1300" b="0" i="0" u="none" strike="noStrike" cap="none">
                <a:solidFill>
                  <a:schemeClr val="dk1"/>
                </a:solidFill>
                <a:latin typeface="Calibri"/>
                <a:ea typeface="Calibri"/>
                <a:cs typeface="Calibri"/>
                <a:sym typeface="Calibri"/>
              </a:endParaRPr>
            </a:p>
          </p:txBody>
        </p:sp>
        <p:sp>
          <p:nvSpPr>
            <p:cNvPr id="498" name="Google Shape;498;p261"/>
            <p:cNvSpPr txBox="1"/>
            <p:nvPr/>
          </p:nvSpPr>
          <p:spPr>
            <a:xfrm>
              <a:off x="331586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2</a:t>
              </a:r>
              <a:endParaRPr sz="1300" b="0" i="0" u="none" strike="noStrike" cap="none">
                <a:solidFill>
                  <a:schemeClr val="dk1"/>
                </a:solidFill>
                <a:latin typeface="Calibri"/>
                <a:ea typeface="Calibri"/>
                <a:cs typeface="Calibri"/>
                <a:sym typeface="Calibri"/>
              </a:endParaRPr>
            </a:p>
          </p:txBody>
        </p:sp>
        <p:sp>
          <p:nvSpPr>
            <p:cNvPr id="499" name="Google Shape;499;p261"/>
            <p:cNvSpPr txBox="1"/>
            <p:nvPr/>
          </p:nvSpPr>
          <p:spPr>
            <a:xfrm>
              <a:off x="522594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3</a:t>
              </a:r>
              <a:endParaRPr sz="1300" b="0" i="0" u="none" strike="noStrike" cap="none">
                <a:solidFill>
                  <a:schemeClr val="dk1"/>
                </a:solidFill>
                <a:latin typeface="Calibri"/>
                <a:ea typeface="Calibri"/>
                <a:cs typeface="Calibri"/>
                <a:sym typeface="Calibri"/>
              </a:endParaRPr>
            </a:p>
          </p:txBody>
        </p:sp>
        <p:sp>
          <p:nvSpPr>
            <p:cNvPr id="500" name="Google Shape;500;p261"/>
            <p:cNvSpPr txBox="1"/>
            <p:nvPr/>
          </p:nvSpPr>
          <p:spPr>
            <a:xfrm>
              <a:off x="7168257"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4</a:t>
              </a:r>
              <a:endParaRPr sz="1300" b="0" i="0" u="none" strike="noStrike" cap="none">
                <a:solidFill>
                  <a:schemeClr val="dk1"/>
                </a:solidFill>
                <a:latin typeface="Calibri"/>
                <a:ea typeface="Calibri"/>
                <a:cs typeface="Calibri"/>
                <a:sym typeface="Calibri"/>
              </a:endParaRPr>
            </a:p>
          </p:txBody>
        </p:sp>
      </p:grpSp>
      <p:sp>
        <p:nvSpPr>
          <p:cNvPr id="501" name="Google Shape;501;p261"/>
          <p:cNvSpPr txBox="1">
            <a:spLocks noGrp="1"/>
          </p:cNvSpPr>
          <p:nvPr>
            <p:ph type="body" idx="1"/>
          </p:nvPr>
        </p:nvSpPr>
        <p:spPr>
          <a:xfrm>
            <a:off x="590581"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502" name="Google Shape;502;p261"/>
          <p:cNvSpPr txBox="1">
            <a:spLocks noGrp="1"/>
          </p:cNvSpPr>
          <p:nvPr>
            <p:ph type="body" idx="2"/>
          </p:nvPr>
        </p:nvSpPr>
        <p:spPr>
          <a:xfrm>
            <a:off x="2539407"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503" name="Google Shape;503;p261"/>
          <p:cNvSpPr txBox="1">
            <a:spLocks noGrp="1"/>
          </p:cNvSpPr>
          <p:nvPr>
            <p:ph type="body" idx="3"/>
          </p:nvPr>
        </p:nvSpPr>
        <p:spPr>
          <a:xfrm>
            <a:off x="6404724"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504" name="Google Shape;504;p261"/>
          <p:cNvSpPr txBox="1">
            <a:spLocks noGrp="1"/>
          </p:cNvSpPr>
          <p:nvPr>
            <p:ph type="body" idx="4"/>
          </p:nvPr>
        </p:nvSpPr>
        <p:spPr>
          <a:xfrm>
            <a:off x="4455898"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505" name="Google Shape;505;p26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06" name="Google Shape;506;p26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Caption">
  <p:cSld name="1_Caption 35">
    <p:spTree>
      <p:nvGrpSpPr>
        <p:cNvPr id="1" name="Shape 507"/>
        <p:cNvGrpSpPr/>
        <p:nvPr/>
      </p:nvGrpSpPr>
      <p:grpSpPr>
        <a:xfrm>
          <a:off x="0" y="0"/>
          <a:ext cx="0" cy="0"/>
          <a:chOff x="0" y="0"/>
          <a:chExt cx="0" cy="0"/>
        </a:xfrm>
      </p:grpSpPr>
      <p:pic>
        <p:nvPicPr>
          <p:cNvPr id="508" name="Google Shape;508;p26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509" name="Google Shape;509;p262"/>
          <p:cNvSpPr/>
          <p:nvPr/>
        </p:nvSpPr>
        <p:spPr>
          <a:xfrm>
            <a:off x="775398" y="1631221"/>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10" name="Google Shape;510;p262"/>
          <p:cNvSpPr/>
          <p:nvPr/>
        </p:nvSpPr>
        <p:spPr>
          <a:xfrm>
            <a:off x="777473" y="3291039"/>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11" name="Google Shape;511;p262"/>
          <p:cNvSpPr/>
          <p:nvPr/>
        </p:nvSpPr>
        <p:spPr>
          <a:xfrm>
            <a:off x="5148140" y="1631221"/>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12" name="Google Shape;512;p262"/>
          <p:cNvSpPr/>
          <p:nvPr/>
        </p:nvSpPr>
        <p:spPr>
          <a:xfrm>
            <a:off x="5150215" y="3291039"/>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13" name="Google Shape;513;p262"/>
          <p:cNvSpPr txBox="1">
            <a:spLocks noGrp="1"/>
          </p:cNvSpPr>
          <p:nvPr>
            <p:ph type="body" idx="1"/>
          </p:nvPr>
        </p:nvSpPr>
        <p:spPr>
          <a:xfrm>
            <a:off x="1877630"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14" name="Google Shape;514;p262"/>
          <p:cNvSpPr txBox="1">
            <a:spLocks noGrp="1"/>
          </p:cNvSpPr>
          <p:nvPr>
            <p:ph type="body" idx="2"/>
          </p:nvPr>
        </p:nvSpPr>
        <p:spPr>
          <a:xfrm>
            <a:off x="6243215"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15" name="Google Shape;515;p262"/>
          <p:cNvSpPr txBox="1">
            <a:spLocks noGrp="1"/>
          </p:cNvSpPr>
          <p:nvPr>
            <p:ph type="body" idx="3"/>
          </p:nvPr>
        </p:nvSpPr>
        <p:spPr>
          <a:xfrm>
            <a:off x="1877630"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16" name="Google Shape;516;p262"/>
          <p:cNvSpPr txBox="1">
            <a:spLocks noGrp="1"/>
          </p:cNvSpPr>
          <p:nvPr>
            <p:ph type="body" idx="4"/>
          </p:nvPr>
        </p:nvSpPr>
        <p:spPr>
          <a:xfrm>
            <a:off x="6243215"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17" name="Google Shape;517;p262"/>
          <p:cNvSpPr>
            <a:spLocks noGrp="1"/>
          </p:cNvSpPr>
          <p:nvPr>
            <p:ph type="pic" idx="5"/>
          </p:nvPr>
        </p:nvSpPr>
        <p:spPr>
          <a:xfrm>
            <a:off x="784630" y="1640956"/>
            <a:ext cx="931297" cy="930794"/>
          </a:xfrm>
          <a:prstGeom prst="rect">
            <a:avLst/>
          </a:prstGeom>
          <a:noFill/>
          <a:ln>
            <a:noFill/>
          </a:ln>
        </p:spPr>
      </p:sp>
      <p:sp>
        <p:nvSpPr>
          <p:cNvPr id="518" name="Google Shape;518;p262"/>
          <p:cNvSpPr>
            <a:spLocks noGrp="1"/>
          </p:cNvSpPr>
          <p:nvPr>
            <p:ph type="pic" idx="6"/>
          </p:nvPr>
        </p:nvSpPr>
        <p:spPr>
          <a:xfrm>
            <a:off x="5150215" y="1640956"/>
            <a:ext cx="931297" cy="930794"/>
          </a:xfrm>
          <a:prstGeom prst="rect">
            <a:avLst/>
          </a:prstGeom>
          <a:noFill/>
          <a:ln>
            <a:noFill/>
          </a:ln>
        </p:spPr>
      </p:sp>
      <p:sp>
        <p:nvSpPr>
          <p:cNvPr id="519" name="Google Shape;519;p262"/>
          <p:cNvSpPr>
            <a:spLocks noGrp="1"/>
          </p:cNvSpPr>
          <p:nvPr>
            <p:ph type="pic" idx="7"/>
          </p:nvPr>
        </p:nvSpPr>
        <p:spPr>
          <a:xfrm>
            <a:off x="784630" y="3302767"/>
            <a:ext cx="931297" cy="930794"/>
          </a:xfrm>
          <a:prstGeom prst="rect">
            <a:avLst/>
          </a:prstGeom>
          <a:noFill/>
          <a:ln>
            <a:noFill/>
          </a:ln>
        </p:spPr>
      </p:sp>
      <p:sp>
        <p:nvSpPr>
          <p:cNvPr id="520" name="Google Shape;520;p262"/>
          <p:cNvSpPr>
            <a:spLocks noGrp="1"/>
          </p:cNvSpPr>
          <p:nvPr>
            <p:ph type="pic" idx="8"/>
          </p:nvPr>
        </p:nvSpPr>
        <p:spPr>
          <a:xfrm>
            <a:off x="5150215" y="3302767"/>
            <a:ext cx="931297" cy="930794"/>
          </a:xfrm>
          <a:prstGeom prst="rect">
            <a:avLst/>
          </a:prstGeom>
          <a:noFill/>
          <a:ln>
            <a:noFill/>
          </a:ln>
        </p:spPr>
      </p:sp>
      <p:sp>
        <p:nvSpPr>
          <p:cNvPr id="521" name="Google Shape;521;p26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22" name="Google Shape;522;p26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Thank you">
    <p:spTree>
      <p:nvGrpSpPr>
        <p:cNvPr id="1" name="Shape 34"/>
        <p:cNvGrpSpPr/>
        <p:nvPr/>
      </p:nvGrpSpPr>
      <p:grpSpPr>
        <a:xfrm>
          <a:off x="0" y="0"/>
          <a:ext cx="0" cy="0"/>
          <a:chOff x="0" y="0"/>
          <a:chExt cx="0" cy="0"/>
        </a:xfrm>
      </p:grpSpPr>
      <p:pic>
        <p:nvPicPr>
          <p:cNvPr id="35" name="Google Shape;35;p218" descr="Graphical user interface, application&#10;&#10;Description automatically generated"/>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36" name="Google Shape;36;p218"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Caption">
  <p:cSld name="1_Caption 36">
    <p:spTree>
      <p:nvGrpSpPr>
        <p:cNvPr id="1" name="Shape 523"/>
        <p:cNvGrpSpPr/>
        <p:nvPr/>
      </p:nvGrpSpPr>
      <p:grpSpPr>
        <a:xfrm>
          <a:off x="0" y="0"/>
          <a:ext cx="0" cy="0"/>
          <a:chOff x="0" y="0"/>
          <a:chExt cx="0" cy="0"/>
        </a:xfrm>
      </p:grpSpPr>
      <p:pic>
        <p:nvPicPr>
          <p:cNvPr id="524" name="Google Shape;524;p26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525" name="Google Shape;525;p263"/>
          <p:cNvGrpSpPr/>
          <p:nvPr/>
        </p:nvGrpSpPr>
        <p:grpSpPr>
          <a:xfrm>
            <a:off x="0" y="2399230"/>
            <a:ext cx="9144001" cy="2349751"/>
            <a:chOff x="0" y="2182920"/>
            <a:chExt cx="9144001" cy="2349751"/>
          </a:xfrm>
        </p:grpSpPr>
        <p:sp>
          <p:nvSpPr>
            <p:cNvPr id="526" name="Google Shape;526;p263"/>
            <p:cNvSpPr/>
            <p:nvPr/>
          </p:nvSpPr>
          <p:spPr>
            <a:xfrm>
              <a:off x="0" y="2689734"/>
              <a:ext cx="9144001" cy="1842937"/>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527" name="Google Shape;527;p263"/>
            <p:cNvGrpSpPr/>
            <p:nvPr/>
          </p:nvGrpSpPr>
          <p:grpSpPr>
            <a:xfrm>
              <a:off x="1229347" y="2182920"/>
              <a:ext cx="6685306" cy="1002265"/>
              <a:chOff x="976268" y="2064936"/>
              <a:chExt cx="6685306" cy="1002265"/>
            </a:xfrm>
          </p:grpSpPr>
          <p:sp>
            <p:nvSpPr>
              <p:cNvPr id="528" name="Google Shape;528;p263"/>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29" name="Google Shape;529;p263"/>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30" name="Google Shape;530;p263"/>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531" name="Google Shape;531;p263"/>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32" name="Google Shape;532;p263"/>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33" name="Google Shape;533;p263"/>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34" name="Google Shape;534;p263"/>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35" name="Google Shape;535;p263"/>
          <p:cNvSpPr>
            <a:spLocks noGrp="1"/>
          </p:cNvSpPr>
          <p:nvPr>
            <p:ph type="pic" idx="5"/>
          </p:nvPr>
        </p:nvSpPr>
        <p:spPr>
          <a:xfrm>
            <a:off x="1460973" y="2631002"/>
            <a:ext cx="539010" cy="538720"/>
          </a:xfrm>
          <a:prstGeom prst="rect">
            <a:avLst/>
          </a:prstGeom>
          <a:noFill/>
          <a:ln>
            <a:noFill/>
          </a:ln>
        </p:spPr>
      </p:sp>
      <p:sp>
        <p:nvSpPr>
          <p:cNvPr id="536" name="Google Shape;536;p263"/>
          <p:cNvSpPr>
            <a:spLocks noGrp="1"/>
          </p:cNvSpPr>
          <p:nvPr>
            <p:ph type="pic" idx="6"/>
          </p:nvPr>
        </p:nvSpPr>
        <p:spPr>
          <a:xfrm>
            <a:off x="4302493" y="2631002"/>
            <a:ext cx="539010" cy="538720"/>
          </a:xfrm>
          <a:prstGeom prst="rect">
            <a:avLst/>
          </a:prstGeom>
          <a:noFill/>
          <a:ln>
            <a:noFill/>
          </a:ln>
        </p:spPr>
      </p:sp>
      <p:sp>
        <p:nvSpPr>
          <p:cNvPr id="537" name="Google Shape;537;p263"/>
          <p:cNvSpPr>
            <a:spLocks noGrp="1"/>
          </p:cNvSpPr>
          <p:nvPr>
            <p:ph type="pic" idx="7"/>
          </p:nvPr>
        </p:nvSpPr>
        <p:spPr>
          <a:xfrm>
            <a:off x="7144013" y="2631002"/>
            <a:ext cx="539010" cy="538720"/>
          </a:xfrm>
          <a:prstGeom prst="rect">
            <a:avLst/>
          </a:prstGeom>
          <a:noFill/>
          <a:ln>
            <a:noFill/>
          </a:ln>
        </p:spPr>
      </p:sp>
      <p:sp>
        <p:nvSpPr>
          <p:cNvPr id="538" name="Google Shape;538;p26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39" name="Google Shape;539;p26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Caption">
  <p:cSld name="Infographics ">
    <p:spTree>
      <p:nvGrpSpPr>
        <p:cNvPr id="1" name="Shape 540"/>
        <p:cNvGrpSpPr/>
        <p:nvPr/>
      </p:nvGrpSpPr>
      <p:grpSpPr>
        <a:xfrm>
          <a:off x="0" y="0"/>
          <a:ext cx="0" cy="0"/>
          <a:chOff x="0" y="0"/>
          <a:chExt cx="0" cy="0"/>
        </a:xfrm>
      </p:grpSpPr>
      <p:grpSp>
        <p:nvGrpSpPr>
          <p:cNvPr id="541" name="Google Shape;541;p264"/>
          <p:cNvGrpSpPr/>
          <p:nvPr/>
        </p:nvGrpSpPr>
        <p:grpSpPr>
          <a:xfrm>
            <a:off x="3138739" y="1728182"/>
            <a:ext cx="2866522" cy="2848912"/>
            <a:chOff x="-15798" y="0"/>
            <a:chExt cx="2571596" cy="2555798"/>
          </a:xfrm>
        </p:grpSpPr>
        <p:sp>
          <p:nvSpPr>
            <p:cNvPr id="542" name="Google Shape;542;p264"/>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rgbClr val="96C0D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43" name="Google Shape;543;p264"/>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rgbClr val="B1C78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44" name="Google Shape;544;p264"/>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rgbClr val="E0BA8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45" name="Google Shape;545;p264"/>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rgbClr val="E397A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46" name="Google Shape;546;p264"/>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grpSp>
      <p:sp>
        <p:nvSpPr>
          <p:cNvPr id="547" name="Google Shape;547;p264"/>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8" name="Google Shape;548;p264"/>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9" name="Google Shape;549;p264"/>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0" name="Google Shape;550;p264"/>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1" name="Google Shape;551;p264"/>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2" name="Google Shape;552;p264"/>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3" name="Google Shape;553;p264"/>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4" name="Google Shape;554;p264"/>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5" name="Google Shape;555;p264"/>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6" name="Google Shape;556;p264"/>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7" name="Google Shape;557;p264"/>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8" name="Google Shape;558;p264"/>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9" name="Google Shape;559;p264"/>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Caption">
  <p:cSld name="1_Caption 37">
    <p:spTree>
      <p:nvGrpSpPr>
        <p:cNvPr id="1" name="Shape 560"/>
        <p:cNvGrpSpPr/>
        <p:nvPr/>
      </p:nvGrpSpPr>
      <p:grpSpPr>
        <a:xfrm>
          <a:off x="0" y="0"/>
          <a:ext cx="0" cy="0"/>
          <a:chOff x="0" y="0"/>
          <a:chExt cx="0" cy="0"/>
        </a:xfrm>
      </p:grpSpPr>
      <p:grpSp>
        <p:nvGrpSpPr>
          <p:cNvPr id="561" name="Google Shape;561;p265"/>
          <p:cNvGrpSpPr/>
          <p:nvPr/>
        </p:nvGrpSpPr>
        <p:grpSpPr>
          <a:xfrm>
            <a:off x="3138739" y="1728182"/>
            <a:ext cx="2866522" cy="2848912"/>
            <a:chOff x="-15798" y="0"/>
            <a:chExt cx="2571596" cy="2555798"/>
          </a:xfrm>
        </p:grpSpPr>
        <p:sp>
          <p:nvSpPr>
            <p:cNvPr id="562" name="Google Shape;562;p265"/>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63" name="Google Shape;563;p265"/>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64" name="Google Shape;564;p265"/>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65" name="Google Shape;565;p265"/>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66" name="Google Shape;566;p265"/>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grpSp>
      <p:sp>
        <p:nvSpPr>
          <p:cNvPr id="567" name="Google Shape;567;p265"/>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8" name="Google Shape;568;p265"/>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9" name="Google Shape;569;p265"/>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0" name="Google Shape;570;p265"/>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1" name="Google Shape;571;p265"/>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2" name="Google Shape;572;p265"/>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3" name="Google Shape;573;p265"/>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4" name="Google Shape;574;p265"/>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5" name="Google Shape;575;p265"/>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6" name="Google Shape;576;p265"/>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7" name="Google Shape;577;p265"/>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8" name="Google Shape;578;p265"/>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9" name="Google Shape;579;p265"/>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Caption">
  <p:cSld name="1_Caption 38">
    <p:spTree>
      <p:nvGrpSpPr>
        <p:cNvPr id="1" name="Shape 580"/>
        <p:cNvGrpSpPr/>
        <p:nvPr/>
      </p:nvGrpSpPr>
      <p:grpSpPr>
        <a:xfrm>
          <a:off x="0" y="0"/>
          <a:ext cx="0" cy="0"/>
          <a:chOff x="0" y="0"/>
          <a:chExt cx="0" cy="0"/>
        </a:xfrm>
      </p:grpSpPr>
      <p:pic>
        <p:nvPicPr>
          <p:cNvPr id="581" name="Google Shape;581;p26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582" name="Google Shape;582;p266"/>
          <p:cNvGrpSpPr/>
          <p:nvPr/>
        </p:nvGrpSpPr>
        <p:grpSpPr>
          <a:xfrm>
            <a:off x="2525214" y="825411"/>
            <a:ext cx="4093572" cy="4069088"/>
            <a:chOff x="2519466" y="821088"/>
            <a:chExt cx="4348428" cy="4322420"/>
          </a:xfrm>
        </p:grpSpPr>
        <p:sp>
          <p:nvSpPr>
            <p:cNvPr id="583" name="Google Shape;583;p266"/>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84" name="Google Shape;584;p266"/>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85" name="Google Shape;585;p266"/>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86" name="Google Shape;586;p266"/>
            <p:cNvSpPr/>
            <p:nvPr/>
          </p:nvSpPr>
          <p:spPr>
            <a:xfrm>
              <a:off x="4701894" y="1904474"/>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87" name="Google Shape;587;p266"/>
            <p:cNvSpPr/>
            <p:nvPr/>
          </p:nvSpPr>
          <p:spPr>
            <a:xfrm>
              <a:off x="2519466" y="1904508"/>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88" name="Google Shape;588;p266"/>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589" name="Google Shape;589;p266"/>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0" name="Google Shape;590;p266"/>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1" name="Google Shape;591;p266"/>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2" name="Google Shape;592;p266"/>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3" name="Google Shape;593;p26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94" name="Google Shape;594;p26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Caption">
  <p:cSld name="1_Caption 39">
    <p:spTree>
      <p:nvGrpSpPr>
        <p:cNvPr id="1" name="Shape 595"/>
        <p:cNvGrpSpPr/>
        <p:nvPr/>
      </p:nvGrpSpPr>
      <p:grpSpPr>
        <a:xfrm>
          <a:off x="0" y="0"/>
          <a:ext cx="0" cy="0"/>
          <a:chOff x="0" y="0"/>
          <a:chExt cx="0" cy="0"/>
        </a:xfrm>
      </p:grpSpPr>
      <p:pic>
        <p:nvPicPr>
          <p:cNvPr id="596" name="Google Shape;596;p26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597" name="Google Shape;597;p267"/>
          <p:cNvGrpSpPr/>
          <p:nvPr/>
        </p:nvGrpSpPr>
        <p:grpSpPr>
          <a:xfrm>
            <a:off x="2525214" y="825411"/>
            <a:ext cx="4093572" cy="4069088"/>
            <a:chOff x="2519466" y="821088"/>
            <a:chExt cx="4348428" cy="4322420"/>
          </a:xfrm>
        </p:grpSpPr>
        <p:sp>
          <p:nvSpPr>
            <p:cNvPr id="598" name="Google Shape;598;p267"/>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99" name="Google Shape;599;p267"/>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00" name="Google Shape;600;p267"/>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01" name="Google Shape;601;p267"/>
            <p:cNvSpPr/>
            <p:nvPr/>
          </p:nvSpPr>
          <p:spPr>
            <a:xfrm>
              <a:off x="4701894" y="1904474"/>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02" name="Google Shape;602;p267"/>
            <p:cNvSpPr/>
            <p:nvPr/>
          </p:nvSpPr>
          <p:spPr>
            <a:xfrm>
              <a:off x="2519466" y="1904508"/>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03" name="Google Shape;603;p267"/>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604" name="Google Shape;604;p267"/>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5" name="Google Shape;605;p267"/>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6" name="Google Shape;606;p267"/>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7" name="Google Shape;607;p267"/>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8" name="Google Shape;608;p26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09" name="Google Shape;609;p26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p:spTree>
      <p:nvGrpSpPr>
        <p:cNvPr id="1" name="Shape 610"/>
        <p:cNvGrpSpPr/>
        <p:nvPr/>
      </p:nvGrpSpPr>
      <p:grpSpPr>
        <a:xfrm>
          <a:off x="0" y="0"/>
          <a:ext cx="0" cy="0"/>
          <a:chOff x="0" y="0"/>
          <a:chExt cx="0" cy="0"/>
        </a:xfrm>
      </p:grpSpPr>
      <p:pic>
        <p:nvPicPr>
          <p:cNvPr id="611" name="Google Shape;611;p26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612" name="Google Shape;612;p26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13" name="Google Shape;613;p26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614" name="Google Shape;614;p268"/>
          <p:cNvGrpSpPr/>
          <p:nvPr/>
        </p:nvGrpSpPr>
        <p:grpSpPr>
          <a:xfrm>
            <a:off x="881517" y="2193743"/>
            <a:ext cx="397892" cy="646462"/>
            <a:chOff x="1400864" y="1624076"/>
            <a:chExt cx="560368" cy="910439"/>
          </a:xfrm>
        </p:grpSpPr>
        <p:grpSp>
          <p:nvGrpSpPr>
            <p:cNvPr id="615" name="Google Shape;615;p268"/>
            <p:cNvGrpSpPr/>
            <p:nvPr/>
          </p:nvGrpSpPr>
          <p:grpSpPr>
            <a:xfrm>
              <a:off x="1400864" y="1624076"/>
              <a:ext cx="560368" cy="825149"/>
              <a:chOff x="1342876" y="1647676"/>
              <a:chExt cx="560368" cy="825149"/>
            </a:xfrm>
          </p:grpSpPr>
          <p:sp>
            <p:nvSpPr>
              <p:cNvPr id="616" name="Google Shape;616;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17" name="Google Shape;617;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18" name="Google Shape;618;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19" name="Google Shape;619;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20" name="Google Shape;620;p268"/>
          <p:cNvGrpSpPr/>
          <p:nvPr/>
        </p:nvGrpSpPr>
        <p:grpSpPr>
          <a:xfrm>
            <a:off x="2622541" y="2193743"/>
            <a:ext cx="397892" cy="646462"/>
            <a:chOff x="1400864" y="1624076"/>
            <a:chExt cx="560368" cy="910439"/>
          </a:xfrm>
        </p:grpSpPr>
        <p:grpSp>
          <p:nvGrpSpPr>
            <p:cNvPr id="621" name="Google Shape;621;p268"/>
            <p:cNvGrpSpPr/>
            <p:nvPr/>
          </p:nvGrpSpPr>
          <p:grpSpPr>
            <a:xfrm>
              <a:off x="1400864" y="1624076"/>
              <a:ext cx="560368" cy="825149"/>
              <a:chOff x="1342876" y="1647676"/>
              <a:chExt cx="560368" cy="825149"/>
            </a:xfrm>
          </p:grpSpPr>
          <p:sp>
            <p:nvSpPr>
              <p:cNvPr id="622" name="Google Shape;622;p26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23" name="Google Shape;623;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24" name="Google Shape;624;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25" name="Google Shape;625;p268"/>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26" name="Google Shape;626;p268"/>
          <p:cNvGrpSpPr/>
          <p:nvPr/>
        </p:nvGrpSpPr>
        <p:grpSpPr>
          <a:xfrm>
            <a:off x="4363565" y="2193743"/>
            <a:ext cx="397892" cy="646462"/>
            <a:chOff x="1400864" y="1624076"/>
            <a:chExt cx="560368" cy="910439"/>
          </a:xfrm>
        </p:grpSpPr>
        <p:grpSp>
          <p:nvGrpSpPr>
            <p:cNvPr id="627" name="Google Shape;627;p268"/>
            <p:cNvGrpSpPr/>
            <p:nvPr/>
          </p:nvGrpSpPr>
          <p:grpSpPr>
            <a:xfrm>
              <a:off x="1400864" y="1624076"/>
              <a:ext cx="560368" cy="825149"/>
              <a:chOff x="1342876" y="1647676"/>
              <a:chExt cx="560368" cy="825149"/>
            </a:xfrm>
          </p:grpSpPr>
          <p:sp>
            <p:nvSpPr>
              <p:cNvPr id="628" name="Google Shape;628;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29" name="Google Shape;629;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30" name="Google Shape;630;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31" name="Google Shape;631;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32" name="Google Shape;632;p268"/>
          <p:cNvGrpSpPr/>
          <p:nvPr/>
        </p:nvGrpSpPr>
        <p:grpSpPr>
          <a:xfrm>
            <a:off x="6104589" y="2193743"/>
            <a:ext cx="397892" cy="646462"/>
            <a:chOff x="1400864" y="1624076"/>
            <a:chExt cx="560368" cy="910439"/>
          </a:xfrm>
        </p:grpSpPr>
        <p:grpSp>
          <p:nvGrpSpPr>
            <p:cNvPr id="633" name="Google Shape;633;p268"/>
            <p:cNvGrpSpPr/>
            <p:nvPr/>
          </p:nvGrpSpPr>
          <p:grpSpPr>
            <a:xfrm>
              <a:off x="1400864" y="1624076"/>
              <a:ext cx="560368" cy="825149"/>
              <a:chOff x="1342876" y="1647676"/>
              <a:chExt cx="560368" cy="825149"/>
            </a:xfrm>
          </p:grpSpPr>
          <p:sp>
            <p:nvSpPr>
              <p:cNvPr id="634" name="Google Shape;634;p26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35" name="Google Shape;635;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36" name="Google Shape;636;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37" name="Google Shape;637;p268"/>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38" name="Google Shape;638;p268"/>
          <p:cNvGrpSpPr/>
          <p:nvPr/>
        </p:nvGrpSpPr>
        <p:grpSpPr>
          <a:xfrm>
            <a:off x="7845614" y="2193743"/>
            <a:ext cx="397892" cy="646462"/>
            <a:chOff x="1400864" y="1624076"/>
            <a:chExt cx="560368" cy="910439"/>
          </a:xfrm>
        </p:grpSpPr>
        <p:grpSp>
          <p:nvGrpSpPr>
            <p:cNvPr id="639" name="Google Shape;639;p268"/>
            <p:cNvGrpSpPr/>
            <p:nvPr/>
          </p:nvGrpSpPr>
          <p:grpSpPr>
            <a:xfrm>
              <a:off x="1400864" y="1624076"/>
              <a:ext cx="560368" cy="825149"/>
              <a:chOff x="1342876" y="1647676"/>
              <a:chExt cx="560368" cy="825149"/>
            </a:xfrm>
          </p:grpSpPr>
          <p:sp>
            <p:nvSpPr>
              <p:cNvPr id="640" name="Google Shape;640;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41" name="Google Shape;641;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42" name="Google Shape;642;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43" name="Google Shape;643;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644" name="Google Shape;644;p268"/>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45" name="Google Shape;645;p268"/>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46" name="Google Shape;646;p268"/>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47" name="Google Shape;647;p268"/>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48" name="Google Shape;648;p268"/>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
    <p:spTree>
      <p:nvGrpSpPr>
        <p:cNvPr id="1" name="Shape 649"/>
        <p:cNvGrpSpPr/>
        <p:nvPr/>
      </p:nvGrpSpPr>
      <p:grpSpPr>
        <a:xfrm>
          <a:off x="0" y="0"/>
          <a:ext cx="0" cy="0"/>
          <a:chOff x="0" y="0"/>
          <a:chExt cx="0" cy="0"/>
        </a:xfrm>
      </p:grpSpPr>
      <p:pic>
        <p:nvPicPr>
          <p:cNvPr id="650" name="Google Shape;650;p26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651" name="Google Shape;651;p26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52" name="Google Shape;652;p26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653" name="Google Shape;653;p269"/>
          <p:cNvGrpSpPr/>
          <p:nvPr/>
        </p:nvGrpSpPr>
        <p:grpSpPr>
          <a:xfrm>
            <a:off x="881517" y="2193743"/>
            <a:ext cx="7361989" cy="646462"/>
            <a:chOff x="881517" y="2219381"/>
            <a:chExt cx="7361989" cy="646462"/>
          </a:xfrm>
        </p:grpSpPr>
        <p:grpSp>
          <p:nvGrpSpPr>
            <p:cNvPr id="654" name="Google Shape;654;p269"/>
            <p:cNvGrpSpPr/>
            <p:nvPr/>
          </p:nvGrpSpPr>
          <p:grpSpPr>
            <a:xfrm>
              <a:off x="881517" y="2219381"/>
              <a:ext cx="397892" cy="646462"/>
              <a:chOff x="1400864" y="1624076"/>
              <a:chExt cx="560368" cy="910439"/>
            </a:xfrm>
          </p:grpSpPr>
          <p:grpSp>
            <p:nvGrpSpPr>
              <p:cNvPr id="655" name="Google Shape;655;p269"/>
              <p:cNvGrpSpPr/>
              <p:nvPr/>
            </p:nvGrpSpPr>
            <p:grpSpPr>
              <a:xfrm>
                <a:off x="1400864" y="1624076"/>
                <a:ext cx="560368" cy="825149"/>
                <a:chOff x="1342876" y="1647676"/>
                <a:chExt cx="560368" cy="825149"/>
              </a:xfrm>
            </p:grpSpPr>
            <p:sp>
              <p:nvSpPr>
                <p:cNvPr id="656" name="Google Shape;656;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57" name="Google Shape;657;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58" name="Google Shape;658;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59" name="Google Shape;659;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60" name="Google Shape;660;p269"/>
            <p:cNvGrpSpPr/>
            <p:nvPr/>
          </p:nvGrpSpPr>
          <p:grpSpPr>
            <a:xfrm>
              <a:off x="2622541" y="2219381"/>
              <a:ext cx="397892" cy="646462"/>
              <a:chOff x="1400864" y="1624076"/>
              <a:chExt cx="560368" cy="910439"/>
            </a:xfrm>
          </p:grpSpPr>
          <p:grpSp>
            <p:nvGrpSpPr>
              <p:cNvPr id="661" name="Google Shape;661;p269"/>
              <p:cNvGrpSpPr/>
              <p:nvPr/>
            </p:nvGrpSpPr>
            <p:grpSpPr>
              <a:xfrm>
                <a:off x="1400864" y="1624076"/>
                <a:ext cx="560368" cy="825149"/>
                <a:chOff x="1342876" y="1647676"/>
                <a:chExt cx="560368" cy="825149"/>
              </a:xfrm>
            </p:grpSpPr>
            <p:sp>
              <p:nvSpPr>
                <p:cNvPr id="662" name="Google Shape;662;p269"/>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63" name="Google Shape;663;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64" name="Google Shape;664;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65" name="Google Shape;665;p269"/>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66" name="Google Shape;666;p269"/>
            <p:cNvGrpSpPr/>
            <p:nvPr/>
          </p:nvGrpSpPr>
          <p:grpSpPr>
            <a:xfrm>
              <a:off x="4363565" y="2219381"/>
              <a:ext cx="397892" cy="646462"/>
              <a:chOff x="1400864" y="1624076"/>
              <a:chExt cx="560368" cy="910439"/>
            </a:xfrm>
          </p:grpSpPr>
          <p:grpSp>
            <p:nvGrpSpPr>
              <p:cNvPr id="667" name="Google Shape;667;p269"/>
              <p:cNvGrpSpPr/>
              <p:nvPr/>
            </p:nvGrpSpPr>
            <p:grpSpPr>
              <a:xfrm>
                <a:off x="1400864" y="1624076"/>
                <a:ext cx="560368" cy="825149"/>
                <a:chOff x="1342876" y="1647676"/>
                <a:chExt cx="560368" cy="825149"/>
              </a:xfrm>
            </p:grpSpPr>
            <p:sp>
              <p:nvSpPr>
                <p:cNvPr id="668" name="Google Shape;668;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69" name="Google Shape;669;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70" name="Google Shape;670;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71" name="Google Shape;671;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72" name="Google Shape;672;p269"/>
            <p:cNvGrpSpPr/>
            <p:nvPr/>
          </p:nvGrpSpPr>
          <p:grpSpPr>
            <a:xfrm>
              <a:off x="6104589" y="2219381"/>
              <a:ext cx="397892" cy="646462"/>
              <a:chOff x="1400864" y="1624076"/>
              <a:chExt cx="560368" cy="910439"/>
            </a:xfrm>
          </p:grpSpPr>
          <p:grpSp>
            <p:nvGrpSpPr>
              <p:cNvPr id="673" name="Google Shape;673;p269"/>
              <p:cNvGrpSpPr/>
              <p:nvPr/>
            </p:nvGrpSpPr>
            <p:grpSpPr>
              <a:xfrm>
                <a:off x="1400864" y="1624076"/>
                <a:ext cx="560368" cy="825149"/>
                <a:chOff x="1342876" y="1647676"/>
                <a:chExt cx="560368" cy="825149"/>
              </a:xfrm>
            </p:grpSpPr>
            <p:sp>
              <p:nvSpPr>
                <p:cNvPr id="674" name="Google Shape;674;p269"/>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75" name="Google Shape;675;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76" name="Google Shape;676;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77" name="Google Shape;677;p269"/>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78" name="Google Shape;678;p269"/>
            <p:cNvGrpSpPr/>
            <p:nvPr/>
          </p:nvGrpSpPr>
          <p:grpSpPr>
            <a:xfrm>
              <a:off x="7845614" y="2219381"/>
              <a:ext cx="397892" cy="646462"/>
              <a:chOff x="1400864" y="1624076"/>
              <a:chExt cx="560368" cy="910439"/>
            </a:xfrm>
          </p:grpSpPr>
          <p:grpSp>
            <p:nvGrpSpPr>
              <p:cNvPr id="679" name="Google Shape;679;p269"/>
              <p:cNvGrpSpPr/>
              <p:nvPr/>
            </p:nvGrpSpPr>
            <p:grpSpPr>
              <a:xfrm>
                <a:off x="1400864" y="1624076"/>
                <a:ext cx="560368" cy="825149"/>
                <a:chOff x="1342876" y="1647676"/>
                <a:chExt cx="560368" cy="825149"/>
              </a:xfrm>
            </p:grpSpPr>
            <p:sp>
              <p:nvSpPr>
                <p:cNvPr id="680" name="Google Shape;680;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81" name="Google Shape;681;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82" name="Google Shape;682;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83" name="Google Shape;683;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684" name="Google Shape;684;p269"/>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85" name="Google Shape;685;p269"/>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86" name="Google Shape;686;p269"/>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87" name="Google Shape;687;p269"/>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88" name="Google Shape;688;p269"/>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3">
    <p:spTree>
      <p:nvGrpSpPr>
        <p:cNvPr id="1" name="Shape 689"/>
        <p:cNvGrpSpPr/>
        <p:nvPr/>
      </p:nvGrpSpPr>
      <p:grpSpPr>
        <a:xfrm>
          <a:off x="0" y="0"/>
          <a:ext cx="0" cy="0"/>
          <a:chOff x="0" y="0"/>
          <a:chExt cx="0" cy="0"/>
        </a:xfrm>
      </p:grpSpPr>
      <p:pic>
        <p:nvPicPr>
          <p:cNvPr id="690" name="Google Shape;690;p27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691" name="Google Shape;691;p27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92" name="Google Shape;692;p27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693" name="Google Shape;693;p270"/>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694" name="Google Shape;694;p270"/>
          <p:cNvSpPr/>
          <p:nvPr/>
        </p:nvSpPr>
        <p:spPr>
          <a:xfrm>
            <a:off x="89548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1</a:t>
            </a:r>
            <a:endParaRPr/>
          </a:p>
        </p:txBody>
      </p:sp>
      <p:sp>
        <p:nvSpPr>
          <p:cNvPr id="695" name="Google Shape;695;p270"/>
          <p:cNvSpPr/>
          <p:nvPr/>
        </p:nvSpPr>
        <p:spPr>
          <a:xfrm>
            <a:off x="283282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3</a:t>
            </a:r>
            <a:endParaRPr/>
          </a:p>
        </p:txBody>
      </p:sp>
      <p:sp>
        <p:nvSpPr>
          <p:cNvPr id="696" name="Google Shape;696;p270"/>
          <p:cNvSpPr/>
          <p:nvPr/>
        </p:nvSpPr>
        <p:spPr>
          <a:xfrm>
            <a:off x="477016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5</a:t>
            </a:r>
            <a:endParaRPr/>
          </a:p>
        </p:txBody>
      </p:sp>
      <p:sp>
        <p:nvSpPr>
          <p:cNvPr id="697" name="Google Shape;697;p270"/>
          <p:cNvSpPr/>
          <p:nvPr/>
        </p:nvSpPr>
        <p:spPr>
          <a:xfrm>
            <a:off x="670750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7</a:t>
            </a:r>
            <a:endParaRPr/>
          </a:p>
        </p:txBody>
      </p:sp>
      <p:sp>
        <p:nvSpPr>
          <p:cNvPr id="698" name="Google Shape;698;p270"/>
          <p:cNvSpPr/>
          <p:nvPr/>
        </p:nvSpPr>
        <p:spPr>
          <a:xfrm>
            <a:off x="186415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2</a:t>
            </a:r>
            <a:endParaRPr/>
          </a:p>
        </p:txBody>
      </p:sp>
      <p:sp>
        <p:nvSpPr>
          <p:cNvPr id="699" name="Google Shape;699;p270"/>
          <p:cNvSpPr/>
          <p:nvPr/>
        </p:nvSpPr>
        <p:spPr>
          <a:xfrm>
            <a:off x="380149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4</a:t>
            </a:r>
            <a:endParaRPr/>
          </a:p>
        </p:txBody>
      </p:sp>
      <p:sp>
        <p:nvSpPr>
          <p:cNvPr id="700" name="Google Shape;700;p270"/>
          <p:cNvSpPr/>
          <p:nvPr/>
        </p:nvSpPr>
        <p:spPr>
          <a:xfrm>
            <a:off x="573883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6</a:t>
            </a:r>
            <a:endParaRPr/>
          </a:p>
        </p:txBody>
      </p:sp>
      <p:sp>
        <p:nvSpPr>
          <p:cNvPr id="701" name="Google Shape;701;p270"/>
          <p:cNvSpPr/>
          <p:nvPr/>
        </p:nvSpPr>
        <p:spPr>
          <a:xfrm>
            <a:off x="767617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8</a:t>
            </a:r>
            <a:endParaRPr/>
          </a:p>
        </p:txBody>
      </p:sp>
      <p:sp>
        <p:nvSpPr>
          <p:cNvPr id="702" name="Google Shape;702;p270"/>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03" name="Google Shape;703;p270"/>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04" name="Google Shape;704;p270"/>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05" name="Google Shape;705;p270"/>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06" name="Google Shape;706;p270"/>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07" name="Google Shape;707;p270"/>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08" name="Google Shape;708;p270"/>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09" name="Google Shape;709;p270"/>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4">
    <p:spTree>
      <p:nvGrpSpPr>
        <p:cNvPr id="1" name="Shape 710"/>
        <p:cNvGrpSpPr/>
        <p:nvPr/>
      </p:nvGrpSpPr>
      <p:grpSpPr>
        <a:xfrm>
          <a:off x="0" y="0"/>
          <a:ext cx="0" cy="0"/>
          <a:chOff x="0" y="0"/>
          <a:chExt cx="0" cy="0"/>
        </a:xfrm>
      </p:grpSpPr>
      <p:pic>
        <p:nvPicPr>
          <p:cNvPr id="711" name="Google Shape;711;p27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12" name="Google Shape;712;p27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3" name="Google Shape;713;p27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714" name="Google Shape;714;p271"/>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715" name="Google Shape;715;p271"/>
          <p:cNvSpPr/>
          <p:nvPr/>
        </p:nvSpPr>
        <p:spPr>
          <a:xfrm>
            <a:off x="89548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1</a:t>
            </a:r>
            <a:endParaRPr/>
          </a:p>
        </p:txBody>
      </p:sp>
      <p:sp>
        <p:nvSpPr>
          <p:cNvPr id="716" name="Google Shape;716;p271"/>
          <p:cNvSpPr/>
          <p:nvPr/>
        </p:nvSpPr>
        <p:spPr>
          <a:xfrm>
            <a:off x="283282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3</a:t>
            </a:r>
            <a:endParaRPr/>
          </a:p>
        </p:txBody>
      </p:sp>
      <p:sp>
        <p:nvSpPr>
          <p:cNvPr id="717" name="Google Shape;717;p271"/>
          <p:cNvSpPr/>
          <p:nvPr/>
        </p:nvSpPr>
        <p:spPr>
          <a:xfrm>
            <a:off x="477016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5</a:t>
            </a:r>
            <a:endParaRPr/>
          </a:p>
        </p:txBody>
      </p:sp>
      <p:sp>
        <p:nvSpPr>
          <p:cNvPr id="718" name="Google Shape;718;p271"/>
          <p:cNvSpPr/>
          <p:nvPr/>
        </p:nvSpPr>
        <p:spPr>
          <a:xfrm>
            <a:off x="670750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7</a:t>
            </a:r>
            <a:endParaRPr/>
          </a:p>
        </p:txBody>
      </p:sp>
      <p:sp>
        <p:nvSpPr>
          <p:cNvPr id="719" name="Google Shape;719;p271"/>
          <p:cNvSpPr/>
          <p:nvPr/>
        </p:nvSpPr>
        <p:spPr>
          <a:xfrm>
            <a:off x="186415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2</a:t>
            </a:r>
            <a:endParaRPr/>
          </a:p>
        </p:txBody>
      </p:sp>
      <p:sp>
        <p:nvSpPr>
          <p:cNvPr id="720" name="Google Shape;720;p271"/>
          <p:cNvSpPr/>
          <p:nvPr/>
        </p:nvSpPr>
        <p:spPr>
          <a:xfrm>
            <a:off x="380149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4</a:t>
            </a:r>
            <a:endParaRPr/>
          </a:p>
        </p:txBody>
      </p:sp>
      <p:sp>
        <p:nvSpPr>
          <p:cNvPr id="721" name="Google Shape;721;p271"/>
          <p:cNvSpPr/>
          <p:nvPr/>
        </p:nvSpPr>
        <p:spPr>
          <a:xfrm>
            <a:off x="573883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6</a:t>
            </a:r>
            <a:endParaRPr/>
          </a:p>
        </p:txBody>
      </p:sp>
      <p:sp>
        <p:nvSpPr>
          <p:cNvPr id="722" name="Google Shape;722;p271"/>
          <p:cNvSpPr/>
          <p:nvPr/>
        </p:nvSpPr>
        <p:spPr>
          <a:xfrm>
            <a:off x="767617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8</a:t>
            </a:r>
            <a:endParaRPr/>
          </a:p>
        </p:txBody>
      </p:sp>
      <p:sp>
        <p:nvSpPr>
          <p:cNvPr id="723" name="Google Shape;723;p271"/>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24" name="Google Shape;724;p271"/>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25" name="Google Shape;725;p271"/>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26" name="Google Shape;726;p271"/>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27" name="Google Shape;727;p271"/>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28" name="Google Shape;728;p271"/>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29" name="Google Shape;729;p271"/>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30" name="Google Shape;730;p271"/>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5">
    <p:spTree>
      <p:nvGrpSpPr>
        <p:cNvPr id="1" name="Shape 731"/>
        <p:cNvGrpSpPr/>
        <p:nvPr/>
      </p:nvGrpSpPr>
      <p:grpSpPr>
        <a:xfrm>
          <a:off x="0" y="0"/>
          <a:ext cx="0" cy="0"/>
          <a:chOff x="0" y="0"/>
          <a:chExt cx="0" cy="0"/>
        </a:xfrm>
      </p:grpSpPr>
      <p:pic>
        <p:nvPicPr>
          <p:cNvPr id="732" name="Google Shape;732;p27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33" name="Google Shape;733;p27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4" name="Google Shape;734;p27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735" name="Google Shape;735;p272"/>
          <p:cNvCxnSpPr>
            <a:stCxn id="736"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736" name="Google Shape;736;p272"/>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737" name="Google Shape;737;p272"/>
          <p:cNvSpPr/>
          <p:nvPr/>
        </p:nvSpPr>
        <p:spPr>
          <a:xfrm>
            <a:off x="4387355" y="1481023"/>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738" name="Google Shape;738;p272"/>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739" name="Google Shape;739;p272"/>
          <p:cNvSpPr/>
          <p:nvPr/>
        </p:nvSpPr>
        <p:spPr>
          <a:xfrm>
            <a:off x="4387355" y="2694127"/>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740" name="Google Shape;740;p272"/>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741" name="Google Shape;741;p272"/>
          <p:cNvSpPr/>
          <p:nvPr/>
        </p:nvSpPr>
        <p:spPr>
          <a:xfrm>
            <a:off x="4387355" y="3907231"/>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742" name="Google Shape;742;p272"/>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743" name="Google Shape;743;p272"/>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44" name="Google Shape;744;p272"/>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45" name="Google Shape;745;p272"/>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46" name="Google Shape;746;p272"/>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47" name="Google Shape;747;p272"/>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48" name="Google Shape;748;p272"/>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49" name="Google Shape;749;p272"/>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1_Title and Content">
  <p:cSld name="Objectives">
    <p:spTree>
      <p:nvGrpSpPr>
        <p:cNvPr id="1" name="Shape 37"/>
        <p:cNvGrpSpPr/>
        <p:nvPr/>
      </p:nvGrpSpPr>
      <p:grpSpPr>
        <a:xfrm>
          <a:off x="0" y="0"/>
          <a:ext cx="0" cy="0"/>
          <a:chOff x="0" y="0"/>
          <a:chExt cx="0" cy="0"/>
        </a:xfrm>
      </p:grpSpPr>
      <p:pic>
        <p:nvPicPr>
          <p:cNvPr id="38" name="Google Shape;38;p219"/>
          <p:cNvPicPr preferRelativeResize="0"/>
          <p:nvPr/>
        </p:nvPicPr>
        <p:blipFill rotWithShape="1">
          <a:blip r:embed="rId2">
            <a:alphaModFix amt="95000"/>
          </a:blip>
          <a:srcRect l="39364" r="3593"/>
          <a:stretch/>
        </p:blipFill>
        <p:spPr>
          <a:xfrm>
            <a:off x="4743084" y="0"/>
            <a:ext cx="4400917" cy="5143495"/>
          </a:xfrm>
          <a:prstGeom prst="rect">
            <a:avLst/>
          </a:prstGeom>
          <a:noFill/>
          <a:ln>
            <a:noFill/>
          </a:ln>
        </p:spPr>
      </p:pic>
      <p:pic>
        <p:nvPicPr>
          <p:cNvPr id="39" name="Google Shape;39;p219"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40" name="Google Shape;40;p219"/>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1" name="Google Shape;41;p219"/>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2" name="Google Shape;42;p21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3" name="Google Shape;43;p21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6">
    <p:spTree>
      <p:nvGrpSpPr>
        <p:cNvPr id="1" name="Shape 750"/>
        <p:cNvGrpSpPr/>
        <p:nvPr/>
      </p:nvGrpSpPr>
      <p:grpSpPr>
        <a:xfrm>
          <a:off x="0" y="0"/>
          <a:ext cx="0" cy="0"/>
          <a:chOff x="0" y="0"/>
          <a:chExt cx="0" cy="0"/>
        </a:xfrm>
      </p:grpSpPr>
      <p:pic>
        <p:nvPicPr>
          <p:cNvPr id="751" name="Google Shape;751;p27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52" name="Google Shape;752;p27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3" name="Google Shape;753;p27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754" name="Google Shape;754;p273"/>
          <p:cNvCxnSpPr>
            <a:stCxn id="755"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755" name="Google Shape;755;p273"/>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756" name="Google Shape;756;p273"/>
          <p:cNvSpPr/>
          <p:nvPr/>
        </p:nvSpPr>
        <p:spPr>
          <a:xfrm>
            <a:off x="4387355" y="1481023"/>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757" name="Google Shape;757;p273"/>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758" name="Google Shape;758;p273"/>
          <p:cNvSpPr/>
          <p:nvPr/>
        </p:nvSpPr>
        <p:spPr>
          <a:xfrm>
            <a:off x="4387355" y="2694127"/>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759" name="Google Shape;759;p273"/>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760" name="Google Shape;760;p273"/>
          <p:cNvSpPr/>
          <p:nvPr/>
        </p:nvSpPr>
        <p:spPr>
          <a:xfrm>
            <a:off x="4387355" y="3907231"/>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761" name="Google Shape;761;p273"/>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762" name="Google Shape;762;p273"/>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63" name="Google Shape;763;p273"/>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64" name="Google Shape;764;p273"/>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65" name="Google Shape;765;p273"/>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66" name="Google Shape;766;p273"/>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67" name="Google Shape;767;p273"/>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68" name="Google Shape;768;p273"/>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7">
    <p:spTree>
      <p:nvGrpSpPr>
        <p:cNvPr id="1" name="Shape 769"/>
        <p:cNvGrpSpPr/>
        <p:nvPr/>
      </p:nvGrpSpPr>
      <p:grpSpPr>
        <a:xfrm>
          <a:off x="0" y="0"/>
          <a:ext cx="0" cy="0"/>
          <a:chOff x="0" y="0"/>
          <a:chExt cx="0" cy="0"/>
        </a:xfrm>
      </p:grpSpPr>
      <p:pic>
        <p:nvPicPr>
          <p:cNvPr id="770" name="Google Shape;770;p274"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71" name="Google Shape;771;p27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2" name="Google Shape;772;p27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773" name="Google Shape;773;p274"/>
          <p:cNvGrpSpPr/>
          <p:nvPr/>
        </p:nvGrpSpPr>
        <p:grpSpPr>
          <a:xfrm>
            <a:off x="914091" y="752041"/>
            <a:ext cx="7280306" cy="4126450"/>
            <a:chOff x="556442" y="752041"/>
            <a:chExt cx="7280306" cy="4126450"/>
          </a:xfrm>
        </p:grpSpPr>
        <p:cxnSp>
          <p:nvCxnSpPr>
            <p:cNvPr id="774" name="Google Shape;774;p274"/>
            <p:cNvCxnSpPr>
              <a:stCxn id="775" idx="6"/>
              <a:endCxn id="776" idx="0"/>
            </p:cNvCxnSpPr>
            <p:nvPr/>
          </p:nvCxnSpPr>
          <p:spPr>
            <a:xfrm rot="10800000" flipH="1">
              <a:off x="3133388" y="990067"/>
              <a:ext cx="818400" cy="1825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777" name="Google Shape;777;p274"/>
            <p:cNvCxnSpPr>
              <a:stCxn id="775" idx="6"/>
              <a:endCxn id="778" idx="0"/>
            </p:cNvCxnSpPr>
            <p:nvPr/>
          </p:nvCxnSpPr>
          <p:spPr>
            <a:xfrm rot="10800000" flipH="1">
              <a:off x="3133388" y="2206267"/>
              <a:ext cx="818400" cy="6090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779" name="Google Shape;779;p274"/>
            <p:cNvCxnSpPr>
              <a:stCxn id="775" idx="6"/>
              <a:endCxn id="780" idx="0"/>
            </p:cNvCxnSpPr>
            <p:nvPr/>
          </p:nvCxnSpPr>
          <p:spPr>
            <a:xfrm rot="10800000" flipH="1">
              <a:off x="3133388" y="2814667"/>
              <a:ext cx="818400" cy="6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781" name="Google Shape;781;p274"/>
            <p:cNvCxnSpPr>
              <a:stCxn id="775" idx="6"/>
              <a:endCxn id="782" idx="0"/>
            </p:cNvCxnSpPr>
            <p:nvPr/>
          </p:nvCxnSpPr>
          <p:spPr>
            <a:xfrm>
              <a:off x="3133388" y="2815267"/>
              <a:ext cx="818400" cy="18249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783" name="Google Shape;783;p274"/>
            <p:cNvCxnSpPr>
              <a:stCxn id="775" idx="6"/>
              <a:endCxn id="784" idx="0"/>
            </p:cNvCxnSpPr>
            <p:nvPr/>
          </p:nvCxnSpPr>
          <p:spPr>
            <a:xfrm>
              <a:off x="3133388" y="2815267"/>
              <a:ext cx="818400" cy="1216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785" name="Google Shape;785;p274"/>
            <p:cNvCxnSpPr>
              <a:stCxn id="775" idx="6"/>
              <a:endCxn id="786" idx="0"/>
            </p:cNvCxnSpPr>
            <p:nvPr/>
          </p:nvCxnSpPr>
          <p:spPr>
            <a:xfrm>
              <a:off x="3133388" y="2815267"/>
              <a:ext cx="818400" cy="6078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787" name="Google Shape;787;p274"/>
            <p:cNvCxnSpPr>
              <a:stCxn id="775" idx="6"/>
              <a:endCxn id="788" idx="0"/>
            </p:cNvCxnSpPr>
            <p:nvPr/>
          </p:nvCxnSpPr>
          <p:spPr>
            <a:xfrm rot="10800000" flipH="1">
              <a:off x="3133388" y="1598167"/>
              <a:ext cx="818400" cy="1217100"/>
            </a:xfrm>
            <a:prstGeom prst="bentConnector3">
              <a:avLst>
                <a:gd name="adj1" fmla="val 50000"/>
              </a:avLst>
            </a:prstGeom>
            <a:noFill/>
            <a:ln w="12700" cap="flat" cmpd="sng">
              <a:solidFill>
                <a:srgbClr val="D8D8D8"/>
              </a:solidFill>
              <a:prstDash val="solid"/>
              <a:round/>
              <a:headEnd type="none" w="sm" len="sm"/>
              <a:tailEnd type="none" w="sm" len="sm"/>
            </a:ln>
          </p:spPr>
        </p:cxnSp>
        <p:grpSp>
          <p:nvGrpSpPr>
            <p:cNvPr id="789" name="Google Shape;789;p274"/>
            <p:cNvGrpSpPr/>
            <p:nvPr/>
          </p:nvGrpSpPr>
          <p:grpSpPr>
            <a:xfrm>
              <a:off x="556442" y="1526794"/>
              <a:ext cx="2576946" cy="2576946"/>
              <a:chOff x="941492" y="1686560"/>
              <a:chExt cx="1876213" cy="1876213"/>
            </a:xfrm>
          </p:grpSpPr>
          <p:sp>
            <p:nvSpPr>
              <p:cNvPr id="775" name="Google Shape;775;p274"/>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790" name="Google Shape;790;p274"/>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791" name="Google Shape;791;p274"/>
            <p:cNvSpPr/>
            <p:nvPr/>
          </p:nvSpPr>
          <p:spPr>
            <a:xfrm>
              <a:off x="4529278" y="75204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792" name="Google Shape;792;p274"/>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776" name="Google Shape;776;p274"/>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793" name="Google Shape;793;p274"/>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794" name="Google Shape;794;p274"/>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788" name="Google Shape;788;p274"/>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795" name="Google Shape;795;p274"/>
            <p:cNvSpPr/>
            <p:nvPr/>
          </p:nvSpPr>
          <p:spPr>
            <a:xfrm>
              <a:off x="4529278" y="1968387"/>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796" name="Google Shape;796;p274"/>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778" name="Google Shape;778;p274"/>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797" name="Google Shape;797;p274"/>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798" name="Google Shape;798;p274"/>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780" name="Google Shape;780;p274"/>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799" name="Google Shape;799;p274"/>
            <p:cNvSpPr/>
            <p:nvPr/>
          </p:nvSpPr>
          <p:spPr>
            <a:xfrm>
              <a:off x="4529278" y="318522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00" name="Google Shape;800;p274"/>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786" name="Google Shape;786;p274"/>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01" name="Google Shape;801;p274"/>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02" name="Google Shape;802;p274"/>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784" name="Google Shape;784;p274"/>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03" name="Google Shape;803;p274"/>
            <p:cNvSpPr/>
            <p:nvPr/>
          </p:nvSpPr>
          <p:spPr>
            <a:xfrm>
              <a:off x="4529278" y="4402542"/>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04" name="Google Shape;804;p274"/>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782" name="Google Shape;782;p274"/>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805" name="Google Shape;805;p274"/>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06" name="Google Shape;806;p274"/>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07" name="Google Shape;807;p274"/>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08" name="Google Shape;808;p274"/>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09" name="Google Shape;809;p274"/>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10" name="Google Shape;810;p274"/>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11" name="Google Shape;811;p274"/>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12" name="Google Shape;812;p274"/>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8">
    <p:spTree>
      <p:nvGrpSpPr>
        <p:cNvPr id="1" name="Shape 813"/>
        <p:cNvGrpSpPr/>
        <p:nvPr/>
      </p:nvGrpSpPr>
      <p:grpSpPr>
        <a:xfrm>
          <a:off x="0" y="0"/>
          <a:ext cx="0" cy="0"/>
          <a:chOff x="0" y="0"/>
          <a:chExt cx="0" cy="0"/>
        </a:xfrm>
      </p:grpSpPr>
      <p:pic>
        <p:nvPicPr>
          <p:cNvPr id="814" name="Google Shape;814;p27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815" name="Google Shape;815;p27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16" name="Google Shape;816;p27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817" name="Google Shape;817;p275"/>
          <p:cNvGrpSpPr/>
          <p:nvPr/>
        </p:nvGrpSpPr>
        <p:grpSpPr>
          <a:xfrm>
            <a:off x="914091" y="752041"/>
            <a:ext cx="7280306" cy="4126450"/>
            <a:chOff x="556442" y="752041"/>
            <a:chExt cx="7280306" cy="4126450"/>
          </a:xfrm>
        </p:grpSpPr>
        <p:cxnSp>
          <p:nvCxnSpPr>
            <p:cNvPr id="818" name="Google Shape;818;p275"/>
            <p:cNvCxnSpPr>
              <a:stCxn id="819" idx="6"/>
              <a:endCxn id="820" idx="0"/>
            </p:cNvCxnSpPr>
            <p:nvPr/>
          </p:nvCxnSpPr>
          <p:spPr>
            <a:xfrm rot="10800000" flipH="1">
              <a:off x="3133388" y="990067"/>
              <a:ext cx="818400" cy="1825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21" name="Google Shape;821;p275"/>
            <p:cNvCxnSpPr>
              <a:stCxn id="819" idx="6"/>
              <a:endCxn id="822" idx="0"/>
            </p:cNvCxnSpPr>
            <p:nvPr/>
          </p:nvCxnSpPr>
          <p:spPr>
            <a:xfrm rot="10800000" flipH="1">
              <a:off x="3133388" y="2206267"/>
              <a:ext cx="818400" cy="6090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23" name="Google Shape;823;p275"/>
            <p:cNvCxnSpPr>
              <a:stCxn id="819" idx="6"/>
              <a:endCxn id="824" idx="0"/>
            </p:cNvCxnSpPr>
            <p:nvPr/>
          </p:nvCxnSpPr>
          <p:spPr>
            <a:xfrm rot="10800000" flipH="1">
              <a:off x="3133388" y="2814667"/>
              <a:ext cx="818400" cy="6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25" name="Google Shape;825;p275"/>
            <p:cNvCxnSpPr>
              <a:stCxn id="819" idx="6"/>
              <a:endCxn id="826" idx="0"/>
            </p:cNvCxnSpPr>
            <p:nvPr/>
          </p:nvCxnSpPr>
          <p:spPr>
            <a:xfrm>
              <a:off x="3133388" y="2815267"/>
              <a:ext cx="818400" cy="18249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27" name="Google Shape;827;p275"/>
            <p:cNvCxnSpPr>
              <a:stCxn id="819" idx="6"/>
              <a:endCxn id="828" idx="0"/>
            </p:cNvCxnSpPr>
            <p:nvPr/>
          </p:nvCxnSpPr>
          <p:spPr>
            <a:xfrm>
              <a:off x="3133388" y="2815267"/>
              <a:ext cx="818400" cy="1216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29" name="Google Shape;829;p275"/>
            <p:cNvCxnSpPr>
              <a:stCxn id="819" idx="6"/>
              <a:endCxn id="830" idx="0"/>
            </p:cNvCxnSpPr>
            <p:nvPr/>
          </p:nvCxnSpPr>
          <p:spPr>
            <a:xfrm>
              <a:off x="3133388" y="2815267"/>
              <a:ext cx="818400" cy="6078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31" name="Google Shape;831;p275"/>
            <p:cNvCxnSpPr>
              <a:stCxn id="819" idx="6"/>
              <a:endCxn id="832" idx="0"/>
            </p:cNvCxnSpPr>
            <p:nvPr/>
          </p:nvCxnSpPr>
          <p:spPr>
            <a:xfrm rot="10800000" flipH="1">
              <a:off x="3133388" y="1598167"/>
              <a:ext cx="818400" cy="1217100"/>
            </a:xfrm>
            <a:prstGeom prst="bentConnector3">
              <a:avLst>
                <a:gd name="adj1" fmla="val 50000"/>
              </a:avLst>
            </a:prstGeom>
            <a:noFill/>
            <a:ln w="12700" cap="flat" cmpd="sng">
              <a:solidFill>
                <a:srgbClr val="D8D8D8"/>
              </a:solidFill>
              <a:prstDash val="solid"/>
              <a:round/>
              <a:headEnd type="none" w="sm" len="sm"/>
              <a:tailEnd type="none" w="sm" len="sm"/>
            </a:ln>
          </p:spPr>
        </p:cxnSp>
        <p:grpSp>
          <p:nvGrpSpPr>
            <p:cNvPr id="833" name="Google Shape;833;p275"/>
            <p:cNvGrpSpPr/>
            <p:nvPr/>
          </p:nvGrpSpPr>
          <p:grpSpPr>
            <a:xfrm>
              <a:off x="556442" y="1526794"/>
              <a:ext cx="2576946" cy="2576946"/>
              <a:chOff x="941492" y="1686560"/>
              <a:chExt cx="1876213" cy="1876213"/>
            </a:xfrm>
          </p:grpSpPr>
          <p:sp>
            <p:nvSpPr>
              <p:cNvPr id="819" name="Google Shape;819;p275"/>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34" name="Google Shape;834;p275"/>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835" name="Google Shape;835;p275"/>
            <p:cNvSpPr/>
            <p:nvPr/>
          </p:nvSpPr>
          <p:spPr>
            <a:xfrm>
              <a:off x="4529278" y="75204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36" name="Google Shape;836;p275"/>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820" name="Google Shape;820;p275"/>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37" name="Google Shape;837;p275"/>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38" name="Google Shape;838;p275"/>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832" name="Google Shape;832;p275"/>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39" name="Google Shape;839;p275"/>
            <p:cNvSpPr/>
            <p:nvPr/>
          </p:nvSpPr>
          <p:spPr>
            <a:xfrm>
              <a:off x="4529278" y="1968387"/>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40" name="Google Shape;840;p275"/>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822" name="Google Shape;822;p275"/>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41" name="Google Shape;841;p275"/>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42" name="Google Shape;842;p275"/>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824" name="Google Shape;824;p275"/>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43" name="Google Shape;843;p275"/>
            <p:cNvSpPr/>
            <p:nvPr/>
          </p:nvSpPr>
          <p:spPr>
            <a:xfrm>
              <a:off x="4529278" y="318522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44" name="Google Shape;844;p275"/>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830" name="Google Shape;830;p275"/>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45" name="Google Shape;845;p275"/>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46" name="Google Shape;846;p275"/>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828" name="Google Shape;828;p275"/>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47" name="Google Shape;847;p275"/>
            <p:cNvSpPr/>
            <p:nvPr/>
          </p:nvSpPr>
          <p:spPr>
            <a:xfrm>
              <a:off x="4529278" y="4402542"/>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48" name="Google Shape;848;p275"/>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826" name="Google Shape;826;p275"/>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849" name="Google Shape;849;p275"/>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50" name="Google Shape;850;p275"/>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51" name="Google Shape;851;p275"/>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52" name="Google Shape;852;p275"/>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53" name="Google Shape;853;p275"/>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54" name="Google Shape;854;p275"/>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55" name="Google Shape;855;p275"/>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56" name="Google Shape;856;p275"/>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9">
    <p:spTree>
      <p:nvGrpSpPr>
        <p:cNvPr id="1" name="Shape 857"/>
        <p:cNvGrpSpPr/>
        <p:nvPr/>
      </p:nvGrpSpPr>
      <p:grpSpPr>
        <a:xfrm>
          <a:off x="0" y="0"/>
          <a:ext cx="0" cy="0"/>
          <a:chOff x="0" y="0"/>
          <a:chExt cx="0" cy="0"/>
        </a:xfrm>
      </p:grpSpPr>
      <p:sp>
        <p:nvSpPr>
          <p:cNvPr id="858" name="Google Shape;858;p276"/>
          <p:cNvSpPr/>
          <p:nvPr/>
        </p:nvSpPr>
        <p:spPr>
          <a:xfrm>
            <a:off x="0" y="1"/>
            <a:ext cx="9143999" cy="5143499"/>
          </a:xfrm>
          <a:prstGeom prst="rect">
            <a:avLst/>
          </a:prstGeom>
          <a:solidFill>
            <a:srgbClr val="F2F2F2">
              <a:alpha val="9490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859" name="Google Shape;859;p27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860" name="Google Shape;860;p27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61" name="Google Shape;861;p27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862" name="Google Shape;862;p276"/>
          <p:cNvGrpSpPr/>
          <p:nvPr/>
        </p:nvGrpSpPr>
        <p:grpSpPr>
          <a:xfrm>
            <a:off x="716012" y="759582"/>
            <a:ext cx="3556067" cy="4132337"/>
            <a:chOff x="520700" y="759582"/>
            <a:chExt cx="3556067" cy="4132337"/>
          </a:xfrm>
        </p:grpSpPr>
        <p:cxnSp>
          <p:nvCxnSpPr>
            <p:cNvPr id="863" name="Google Shape;863;p276"/>
            <p:cNvCxnSpPr>
              <a:stCxn id="864" idx="6"/>
              <a:endCxn id="865" idx="2"/>
            </p:cNvCxnSpPr>
            <p:nvPr/>
          </p:nvCxnSpPr>
          <p:spPr>
            <a:xfrm rot="10800000" flipH="1">
              <a:off x="2484438" y="9690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66" name="Google Shape;866;p276"/>
            <p:cNvCxnSpPr>
              <a:stCxn id="864" idx="6"/>
              <a:endCxn id="867" idx="2"/>
            </p:cNvCxnSpPr>
            <p:nvPr/>
          </p:nvCxnSpPr>
          <p:spPr>
            <a:xfrm rot="10800000" flipH="1">
              <a:off x="2484438" y="15882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68" name="Google Shape;868;p276"/>
            <p:cNvCxnSpPr>
              <a:stCxn id="864" idx="6"/>
              <a:endCxn id="869" idx="2"/>
            </p:cNvCxnSpPr>
            <p:nvPr/>
          </p:nvCxnSpPr>
          <p:spPr>
            <a:xfrm rot="10800000" flipH="1">
              <a:off x="2484438" y="2206551"/>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70" name="Google Shape;870;p276"/>
            <p:cNvCxnSpPr>
              <a:stCxn id="864" idx="6"/>
              <a:endCxn id="871" idx="2"/>
            </p:cNvCxnSpPr>
            <p:nvPr/>
          </p:nvCxnSpPr>
          <p:spPr>
            <a:xfrm>
              <a:off x="2484438" y="28257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72" name="Google Shape;872;p276"/>
            <p:cNvCxnSpPr>
              <a:stCxn id="864" idx="6"/>
              <a:endCxn id="873" idx="2"/>
            </p:cNvCxnSpPr>
            <p:nvPr/>
          </p:nvCxnSpPr>
          <p:spPr>
            <a:xfrm>
              <a:off x="2484438" y="28257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74" name="Google Shape;874;p276"/>
            <p:cNvCxnSpPr>
              <a:stCxn id="864" idx="6"/>
              <a:endCxn id="875" idx="2"/>
            </p:cNvCxnSpPr>
            <p:nvPr/>
          </p:nvCxnSpPr>
          <p:spPr>
            <a:xfrm>
              <a:off x="2484438" y="2825750"/>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76" name="Google Shape;876;p276"/>
            <p:cNvCxnSpPr>
              <a:endCxn id="877"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864" name="Google Shape;864;p276"/>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878" name="Google Shape;878;p276"/>
            <p:cNvGrpSpPr/>
            <p:nvPr/>
          </p:nvGrpSpPr>
          <p:grpSpPr>
            <a:xfrm>
              <a:off x="3420306" y="759582"/>
              <a:ext cx="656461" cy="4132337"/>
              <a:chOff x="3522182" y="752447"/>
              <a:chExt cx="656468" cy="4132036"/>
            </a:xfrm>
          </p:grpSpPr>
          <p:grpSp>
            <p:nvGrpSpPr>
              <p:cNvPr id="879" name="Google Shape;879;p276"/>
              <p:cNvGrpSpPr/>
              <p:nvPr/>
            </p:nvGrpSpPr>
            <p:grpSpPr>
              <a:xfrm>
                <a:off x="3522182" y="752447"/>
                <a:ext cx="656468" cy="419144"/>
                <a:chOff x="3522182" y="782927"/>
                <a:chExt cx="656468" cy="419144"/>
              </a:xfrm>
            </p:grpSpPr>
            <p:sp>
              <p:nvSpPr>
                <p:cNvPr id="865" name="Google Shape;865;p276"/>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80" name="Google Shape;880;p276"/>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a:p>
              </p:txBody>
            </p:sp>
          </p:grpSp>
          <p:grpSp>
            <p:nvGrpSpPr>
              <p:cNvPr id="881" name="Google Shape;881;p276"/>
              <p:cNvGrpSpPr/>
              <p:nvPr/>
            </p:nvGrpSpPr>
            <p:grpSpPr>
              <a:xfrm>
                <a:off x="3522182" y="1371527"/>
                <a:ext cx="656467" cy="419144"/>
                <a:chOff x="3522182" y="1395657"/>
                <a:chExt cx="656467" cy="419144"/>
              </a:xfrm>
            </p:grpSpPr>
            <p:sp>
              <p:nvSpPr>
                <p:cNvPr id="867" name="Google Shape;867;p276"/>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82" name="Google Shape;882;p276"/>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a:p>
              </p:txBody>
            </p:sp>
          </p:grpSp>
          <p:grpSp>
            <p:nvGrpSpPr>
              <p:cNvPr id="883" name="Google Shape;883;p276"/>
              <p:cNvGrpSpPr/>
              <p:nvPr/>
            </p:nvGrpSpPr>
            <p:grpSpPr>
              <a:xfrm>
                <a:off x="3522182" y="3228607"/>
                <a:ext cx="656467" cy="417878"/>
                <a:chOff x="3522182" y="3233686"/>
                <a:chExt cx="656467" cy="417878"/>
              </a:xfrm>
            </p:grpSpPr>
            <p:sp>
              <p:nvSpPr>
                <p:cNvPr id="875" name="Google Shape;875;p276"/>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84" name="Google Shape;884;p276"/>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a:p>
              </p:txBody>
            </p:sp>
          </p:grpSp>
          <p:grpSp>
            <p:nvGrpSpPr>
              <p:cNvPr id="885" name="Google Shape;885;p276"/>
              <p:cNvGrpSpPr/>
              <p:nvPr/>
            </p:nvGrpSpPr>
            <p:grpSpPr>
              <a:xfrm>
                <a:off x="3522182" y="3846259"/>
                <a:ext cx="656467" cy="419144"/>
                <a:chOff x="3522182" y="3844987"/>
                <a:chExt cx="656467" cy="419144"/>
              </a:xfrm>
            </p:grpSpPr>
            <p:sp>
              <p:nvSpPr>
                <p:cNvPr id="873" name="Google Shape;873;p276"/>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86" name="Google Shape;886;p276"/>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a:p>
              </p:txBody>
            </p:sp>
          </p:grpSp>
          <p:grpSp>
            <p:nvGrpSpPr>
              <p:cNvPr id="887" name="Google Shape;887;p276"/>
              <p:cNvGrpSpPr/>
              <p:nvPr/>
            </p:nvGrpSpPr>
            <p:grpSpPr>
              <a:xfrm>
                <a:off x="3522182" y="1990447"/>
                <a:ext cx="656467" cy="417878"/>
                <a:chOff x="3522182" y="2008227"/>
                <a:chExt cx="656467" cy="417878"/>
              </a:xfrm>
            </p:grpSpPr>
            <p:sp>
              <p:nvSpPr>
                <p:cNvPr id="869" name="Google Shape;869;p276"/>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88" name="Google Shape;888;p276"/>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a:p>
              </p:txBody>
            </p:sp>
          </p:grpSp>
          <p:grpSp>
            <p:nvGrpSpPr>
              <p:cNvPr id="889" name="Google Shape;889;p276"/>
              <p:cNvGrpSpPr/>
              <p:nvPr/>
            </p:nvGrpSpPr>
            <p:grpSpPr>
              <a:xfrm>
                <a:off x="3522182" y="2609527"/>
                <a:ext cx="656467" cy="417878"/>
                <a:chOff x="3522182" y="2620957"/>
                <a:chExt cx="656467" cy="417878"/>
              </a:xfrm>
            </p:grpSpPr>
            <p:sp>
              <p:nvSpPr>
                <p:cNvPr id="877" name="Google Shape;877;p276"/>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90" name="Google Shape;890;p276"/>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a:p>
              </p:txBody>
            </p:sp>
          </p:grpSp>
          <p:grpSp>
            <p:nvGrpSpPr>
              <p:cNvPr id="891" name="Google Shape;891;p276"/>
              <p:cNvGrpSpPr/>
              <p:nvPr/>
            </p:nvGrpSpPr>
            <p:grpSpPr>
              <a:xfrm>
                <a:off x="3522182" y="4465339"/>
                <a:ext cx="656467" cy="419144"/>
                <a:chOff x="3522182" y="4457719"/>
                <a:chExt cx="656467" cy="419144"/>
              </a:xfrm>
            </p:grpSpPr>
            <p:sp>
              <p:nvSpPr>
                <p:cNvPr id="871" name="Google Shape;871;p276"/>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92" name="Google Shape;892;p276"/>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a:p>
              </p:txBody>
            </p:sp>
          </p:grpSp>
        </p:grpSp>
      </p:grpSp>
      <p:sp>
        <p:nvSpPr>
          <p:cNvPr id="893" name="Google Shape;893;p276"/>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94" name="Google Shape;894;p276"/>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95" name="Google Shape;895;p276"/>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96" name="Google Shape;896;p276"/>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97" name="Google Shape;897;p276"/>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98" name="Google Shape;898;p276"/>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99" name="Google Shape;899;p276"/>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00" name="Google Shape;900;p276"/>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0">
    <p:spTree>
      <p:nvGrpSpPr>
        <p:cNvPr id="1" name="Shape 901"/>
        <p:cNvGrpSpPr/>
        <p:nvPr/>
      </p:nvGrpSpPr>
      <p:grpSpPr>
        <a:xfrm>
          <a:off x="0" y="0"/>
          <a:ext cx="0" cy="0"/>
          <a:chOff x="0" y="0"/>
          <a:chExt cx="0" cy="0"/>
        </a:xfrm>
      </p:grpSpPr>
      <p:sp>
        <p:nvSpPr>
          <p:cNvPr id="902" name="Google Shape;902;p277"/>
          <p:cNvSpPr/>
          <p:nvPr/>
        </p:nvSpPr>
        <p:spPr>
          <a:xfrm>
            <a:off x="0" y="1"/>
            <a:ext cx="9143999" cy="5143499"/>
          </a:xfrm>
          <a:prstGeom prst="rect">
            <a:avLst/>
          </a:prstGeom>
          <a:solidFill>
            <a:srgbClr val="F2F2F2">
              <a:alpha val="9490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903" name="Google Shape;903;p27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904" name="Google Shape;904;p27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5" name="Google Shape;905;p27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906" name="Google Shape;906;p277"/>
          <p:cNvGrpSpPr/>
          <p:nvPr/>
        </p:nvGrpSpPr>
        <p:grpSpPr>
          <a:xfrm>
            <a:off x="716012" y="759582"/>
            <a:ext cx="3556067" cy="4132337"/>
            <a:chOff x="520700" y="759582"/>
            <a:chExt cx="3556067" cy="4132337"/>
          </a:xfrm>
        </p:grpSpPr>
        <p:cxnSp>
          <p:nvCxnSpPr>
            <p:cNvPr id="907" name="Google Shape;907;p277"/>
            <p:cNvCxnSpPr>
              <a:stCxn id="908" idx="6"/>
              <a:endCxn id="909" idx="2"/>
            </p:cNvCxnSpPr>
            <p:nvPr/>
          </p:nvCxnSpPr>
          <p:spPr>
            <a:xfrm rot="10800000" flipH="1">
              <a:off x="2484438" y="9690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10" name="Google Shape;910;p277"/>
            <p:cNvCxnSpPr>
              <a:stCxn id="908" idx="6"/>
              <a:endCxn id="911" idx="2"/>
            </p:cNvCxnSpPr>
            <p:nvPr/>
          </p:nvCxnSpPr>
          <p:spPr>
            <a:xfrm rot="10800000" flipH="1">
              <a:off x="2484438" y="15882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12" name="Google Shape;912;p277"/>
            <p:cNvCxnSpPr>
              <a:stCxn id="908" idx="6"/>
              <a:endCxn id="913" idx="2"/>
            </p:cNvCxnSpPr>
            <p:nvPr/>
          </p:nvCxnSpPr>
          <p:spPr>
            <a:xfrm rot="10800000" flipH="1">
              <a:off x="2484438" y="2206551"/>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14" name="Google Shape;914;p277"/>
            <p:cNvCxnSpPr>
              <a:stCxn id="908" idx="6"/>
              <a:endCxn id="915" idx="2"/>
            </p:cNvCxnSpPr>
            <p:nvPr/>
          </p:nvCxnSpPr>
          <p:spPr>
            <a:xfrm>
              <a:off x="2484438" y="28257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16" name="Google Shape;916;p277"/>
            <p:cNvCxnSpPr>
              <a:stCxn id="908" idx="6"/>
              <a:endCxn id="917" idx="2"/>
            </p:cNvCxnSpPr>
            <p:nvPr/>
          </p:nvCxnSpPr>
          <p:spPr>
            <a:xfrm>
              <a:off x="2484438" y="28257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18" name="Google Shape;918;p277"/>
            <p:cNvCxnSpPr>
              <a:stCxn id="908" idx="6"/>
              <a:endCxn id="919" idx="2"/>
            </p:cNvCxnSpPr>
            <p:nvPr/>
          </p:nvCxnSpPr>
          <p:spPr>
            <a:xfrm>
              <a:off x="2484438" y="2825750"/>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20" name="Google Shape;920;p277"/>
            <p:cNvCxnSpPr>
              <a:endCxn id="921"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908" name="Google Shape;908;p277"/>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922" name="Google Shape;922;p277"/>
            <p:cNvGrpSpPr/>
            <p:nvPr/>
          </p:nvGrpSpPr>
          <p:grpSpPr>
            <a:xfrm>
              <a:off x="3420306" y="759582"/>
              <a:ext cx="656461" cy="4132337"/>
              <a:chOff x="3522182" y="752447"/>
              <a:chExt cx="656468" cy="4132036"/>
            </a:xfrm>
          </p:grpSpPr>
          <p:grpSp>
            <p:nvGrpSpPr>
              <p:cNvPr id="923" name="Google Shape;923;p277"/>
              <p:cNvGrpSpPr/>
              <p:nvPr/>
            </p:nvGrpSpPr>
            <p:grpSpPr>
              <a:xfrm>
                <a:off x="3522182" y="752447"/>
                <a:ext cx="656468" cy="419144"/>
                <a:chOff x="3522182" y="782927"/>
                <a:chExt cx="656468" cy="419144"/>
              </a:xfrm>
            </p:grpSpPr>
            <p:sp>
              <p:nvSpPr>
                <p:cNvPr id="909" name="Google Shape;909;p277"/>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24" name="Google Shape;924;p277"/>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a:p>
              </p:txBody>
            </p:sp>
          </p:grpSp>
          <p:grpSp>
            <p:nvGrpSpPr>
              <p:cNvPr id="925" name="Google Shape;925;p277"/>
              <p:cNvGrpSpPr/>
              <p:nvPr/>
            </p:nvGrpSpPr>
            <p:grpSpPr>
              <a:xfrm>
                <a:off x="3522182" y="1371527"/>
                <a:ext cx="656467" cy="419144"/>
                <a:chOff x="3522182" y="1395657"/>
                <a:chExt cx="656467" cy="419144"/>
              </a:xfrm>
            </p:grpSpPr>
            <p:sp>
              <p:nvSpPr>
                <p:cNvPr id="911" name="Google Shape;911;p277"/>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26" name="Google Shape;926;p277"/>
                <p:cNvSpPr/>
                <p:nvPr/>
              </p:nvSpPr>
              <p:spPr>
                <a:xfrm>
                  <a:off x="3759470" y="139565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a:p>
              </p:txBody>
            </p:sp>
          </p:grpSp>
          <p:grpSp>
            <p:nvGrpSpPr>
              <p:cNvPr id="927" name="Google Shape;927;p277"/>
              <p:cNvGrpSpPr/>
              <p:nvPr/>
            </p:nvGrpSpPr>
            <p:grpSpPr>
              <a:xfrm>
                <a:off x="3522182" y="3228607"/>
                <a:ext cx="656467" cy="417878"/>
                <a:chOff x="3522182" y="3233686"/>
                <a:chExt cx="656467" cy="417878"/>
              </a:xfrm>
            </p:grpSpPr>
            <p:sp>
              <p:nvSpPr>
                <p:cNvPr id="919" name="Google Shape;919;p277"/>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28" name="Google Shape;928;p277"/>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a:p>
              </p:txBody>
            </p:sp>
          </p:grpSp>
          <p:grpSp>
            <p:nvGrpSpPr>
              <p:cNvPr id="929" name="Google Shape;929;p277"/>
              <p:cNvGrpSpPr/>
              <p:nvPr/>
            </p:nvGrpSpPr>
            <p:grpSpPr>
              <a:xfrm>
                <a:off x="3522182" y="3846259"/>
                <a:ext cx="656467" cy="419144"/>
                <a:chOff x="3522182" y="3844987"/>
                <a:chExt cx="656467" cy="419144"/>
              </a:xfrm>
            </p:grpSpPr>
            <p:sp>
              <p:nvSpPr>
                <p:cNvPr id="917" name="Google Shape;917;p277"/>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0" name="Google Shape;930;p277"/>
                <p:cNvSpPr/>
                <p:nvPr/>
              </p:nvSpPr>
              <p:spPr>
                <a:xfrm>
                  <a:off x="3759470" y="384498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a:p>
              </p:txBody>
            </p:sp>
          </p:grpSp>
          <p:grpSp>
            <p:nvGrpSpPr>
              <p:cNvPr id="931" name="Google Shape;931;p277"/>
              <p:cNvGrpSpPr/>
              <p:nvPr/>
            </p:nvGrpSpPr>
            <p:grpSpPr>
              <a:xfrm>
                <a:off x="3522182" y="1990447"/>
                <a:ext cx="656467" cy="417878"/>
                <a:chOff x="3522182" y="2008227"/>
                <a:chExt cx="656467" cy="417878"/>
              </a:xfrm>
            </p:grpSpPr>
            <p:sp>
              <p:nvSpPr>
                <p:cNvPr id="913" name="Google Shape;913;p277"/>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2" name="Google Shape;932;p277"/>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a:p>
              </p:txBody>
            </p:sp>
          </p:grpSp>
          <p:grpSp>
            <p:nvGrpSpPr>
              <p:cNvPr id="933" name="Google Shape;933;p277"/>
              <p:cNvGrpSpPr/>
              <p:nvPr/>
            </p:nvGrpSpPr>
            <p:grpSpPr>
              <a:xfrm>
                <a:off x="3522182" y="2609527"/>
                <a:ext cx="656467" cy="417878"/>
                <a:chOff x="3522182" y="2620957"/>
                <a:chExt cx="656467" cy="417878"/>
              </a:xfrm>
            </p:grpSpPr>
            <p:sp>
              <p:nvSpPr>
                <p:cNvPr id="921" name="Google Shape;921;p277"/>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4" name="Google Shape;934;p277"/>
                <p:cNvSpPr/>
                <p:nvPr/>
              </p:nvSpPr>
              <p:spPr>
                <a:xfrm>
                  <a:off x="3759470" y="2620957"/>
                  <a:ext cx="419179" cy="417878"/>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a:p>
              </p:txBody>
            </p:sp>
          </p:grpSp>
          <p:grpSp>
            <p:nvGrpSpPr>
              <p:cNvPr id="935" name="Google Shape;935;p277"/>
              <p:cNvGrpSpPr/>
              <p:nvPr/>
            </p:nvGrpSpPr>
            <p:grpSpPr>
              <a:xfrm>
                <a:off x="3522182" y="4465339"/>
                <a:ext cx="656467" cy="419144"/>
                <a:chOff x="3522182" y="4457719"/>
                <a:chExt cx="656467" cy="419144"/>
              </a:xfrm>
            </p:grpSpPr>
            <p:sp>
              <p:nvSpPr>
                <p:cNvPr id="915" name="Google Shape;915;p277"/>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6" name="Google Shape;936;p277"/>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a:p>
              </p:txBody>
            </p:sp>
          </p:grpSp>
        </p:grpSp>
      </p:grpSp>
      <p:sp>
        <p:nvSpPr>
          <p:cNvPr id="937" name="Google Shape;937;p277"/>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38" name="Google Shape;938;p277"/>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39" name="Google Shape;939;p277"/>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40" name="Google Shape;940;p277"/>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41" name="Google Shape;941;p277"/>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42" name="Google Shape;942;p277"/>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43" name="Google Shape;943;p277"/>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44" name="Google Shape;944;p277"/>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1">
    <p:spTree>
      <p:nvGrpSpPr>
        <p:cNvPr id="1" name="Shape 945"/>
        <p:cNvGrpSpPr/>
        <p:nvPr/>
      </p:nvGrpSpPr>
      <p:grpSpPr>
        <a:xfrm>
          <a:off x="0" y="0"/>
          <a:ext cx="0" cy="0"/>
          <a:chOff x="0" y="0"/>
          <a:chExt cx="0" cy="0"/>
        </a:xfrm>
      </p:grpSpPr>
      <p:sp>
        <p:nvSpPr>
          <p:cNvPr id="946" name="Google Shape;946;p278"/>
          <p:cNvSpPr/>
          <p:nvPr/>
        </p:nvSpPr>
        <p:spPr>
          <a:xfrm>
            <a:off x="0" y="1"/>
            <a:ext cx="9143999" cy="5143499"/>
          </a:xfrm>
          <a:prstGeom prst="rect">
            <a:avLst/>
          </a:prstGeom>
          <a:solidFill>
            <a:srgbClr val="F2F2F2">
              <a:alpha val="9490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947" name="Google Shape;947;p27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948" name="Google Shape;948;p27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49" name="Google Shape;949;p27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950" name="Google Shape;950;p278"/>
          <p:cNvGrpSpPr/>
          <p:nvPr/>
        </p:nvGrpSpPr>
        <p:grpSpPr>
          <a:xfrm>
            <a:off x="716012" y="759582"/>
            <a:ext cx="3556067" cy="4132337"/>
            <a:chOff x="520700" y="759582"/>
            <a:chExt cx="3556067" cy="4132337"/>
          </a:xfrm>
        </p:grpSpPr>
        <p:cxnSp>
          <p:nvCxnSpPr>
            <p:cNvPr id="951" name="Google Shape;951;p278"/>
            <p:cNvCxnSpPr>
              <a:stCxn id="952" idx="6"/>
              <a:endCxn id="953" idx="2"/>
            </p:cNvCxnSpPr>
            <p:nvPr/>
          </p:nvCxnSpPr>
          <p:spPr>
            <a:xfrm rot="10800000" flipH="1">
              <a:off x="2484438" y="9690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54" name="Google Shape;954;p278"/>
            <p:cNvCxnSpPr>
              <a:stCxn id="952" idx="6"/>
              <a:endCxn id="955" idx="2"/>
            </p:cNvCxnSpPr>
            <p:nvPr/>
          </p:nvCxnSpPr>
          <p:spPr>
            <a:xfrm rot="10800000" flipH="1">
              <a:off x="2484438" y="15882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56" name="Google Shape;956;p278"/>
            <p:cNvCxnSpPr>
              <a:stCxn id="952" idx="6"/>
              <a:endCxn id="957" idx="2"/>
            </p:cNvCxnSpPr>
            <p:nvPr/>
          </p:nvCxnSpPr>
          <p:spPr>
            <a:xfrm rot="10800000" flipH="1">
              <a:off x="2484438" y="2206551"/>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58" name="Google Shape;958;p278"/>
            <p:cNvCxnSpPr>
              <a:stCxn id="952" idx="6"/>
              <a:endCxn id="959" idx="2"/>
            </p:cNvCxnSpPr>
            <p:nvPr/>
          </p:nvCxnSpPr>
          <p:spPr>
            <a:xfrm>
              <a:off x="2484438" y="28257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60" name="Google Shape;960;p278"/>
            <p:cNvCxnSpPr>
              <a:stCxn id="952" idx="6"/>
              <a:endCxn id="961" idx="2"/>
            </p:cNvCxnSpPr>
            <p:nvPr/>
          </p:nvCxnSpPr>
          <p:spPr>
            <a:xfrm>
              <a:off x="2484438" y="28257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62" name="Google Shape;962;p278"/>
            <p:cNvCxnSpPr>
              <a:stCxn id="952" idx="6"/>
              <a:endCxn id="963" idx="2"/>
            </p:cNvCxnSpPr>
            <p:nvPr/>
          </p:nvCxnSpPr>
          <p:spPr>
            <a:xfrm>
              <a:off x="2484438" y="2825750"/>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64" name="Google Shape;964;p278"/>
            <p:cNvCxnSpPr>
              <a:endCxn id="965"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952" name="Google Shape;952;p278"/>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966" name="Google Shape;966;p278"/>
            <p:cNvGrpSpPr/>
            <p:nvPr/>
          </p:nvGrpSpPr>
          <p:grpSpPr>
            <a:xfrm>
              <a:off x="3420306" y="759582"/>
              <a:ext cx="656461" cy="4132337"/>
              <a:chOff x="3522182" y="752447"/>
              <a:chExt cx="656468" cy="4132036"/>
            </a:xfrm>
          </p:grpSpPr>
          <p:grpSp>
            <p:nvGrpSpPr>
              <p:cNvPr id="967" name="Google Shape;967;p278"/>
              <p:cNvGrpSpPr/>
              <p:nvPr/>
            </p:nvGrpSpPr>
            <p:grpSpPr>
              <a:xfrm>
                <a:off x="3522182" y="752447"/>
                <a:ext cx="656468" cy="419144"/>
                <a:chOff x="3522182" y="782927"/>
                <a:chExt cx="656468" cy="419144"/>
              </a:xfrm>
            </p:grpSpPr>
            <p:sp>
              <p:nvSpPr>
                <p:cNvPr id="953" name="Google Shape;953;p278"/>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68" name="Google Shape;968;p278"/>
                <p:cNvSpPr/>
                <p:nvPr/>
              </p:nvSpPr>
              <p:spPr>
                <a:xfrm>
                  <a:off x="3759471" y="782927"/>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a:p>
              </p:txBody>
            </p:sp>
          </p:grpSp>
          <p:grpSp>
            <p:nvGrpSpPr>
              <p:cNvPr id="969" name="Google Shape;969;p278"/>
              <p:cNvGrpSpPr/>
              <p:nvPr/>
            </p:nvGrpSpPr>
            <p:grpSpPr>
              <a:xfrm>
                <a:off x="3522182" y="1371527"/>
                <a:ext cx="656467" cy="419144"/>
                <a:chOff x="3522182" y="1395657"/>
                <a:chExt cx="656467" cy="419144"/>
              </a:xfrm>
            </p:grpSpPr>
            <p:sp>
              <p:nvSpPr>
                <p:cNvPr id="955" name="Google Shape;955;p278"/>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70" name="Google Shape;970;p278"/>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a:p>
              </p:txBody>
            </p:sp>
          </p:grpSp>
          <p:grpSp>
            <p:nvGrpSpPr>
              <p:cNvPr id="971" name="Google Shape;971;p278"/>
              <p:cNvGrpSpPr/>
              <p:nvPr/>
            </p:nvGrpSpPr>
            <p:grpSpPr>
              <a:xfrm>
                <a:off x="3522182" y="3228607"/>
                <a:ext cx="656467" cy="417878"/>
                <a:chOff x="3522182" y="3233686"/>
                <a:chExt cx="656467" cy="417878"/>
              </a:xfrm>
            </p:grpSpPr>
            <p:sp>
              <p:nvSpPr>
                <p:cNvPr id="963" name="Google Shape;963;p278"/>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72" name="Google Shape;972;p278"/>
                <p:cNvSpPr/>
                <p:nvPr/>
              </p:nvSpPr>
              <p:spPr>
                <a:xfrm>
                  <a:off x="3759470" y="3233686"/>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a:p>
              </p:txBody>
            </p:sp>
          </p:grpSp>
          <p:grpSp>
            <p:nvGrpSpPr>
              <p:cNvPr id="973" name="Google Shape;973;p278"/>
              <p:cNvGrpSpPr/>
              <p:nvPr/>
            </p:nvGrpSpPr>
            <p:grpSpPr>
              <a:xfrm>
                <a:off x="3522182" y="3846259"/>
                <a:ext cx="656467" cy="419144"/>
                <a:chOff x="3522182" y="3844987"/>
                <a:chExt cx="656467" cy="419144"/>
              </a:xfrm>
            </p:grpSpPr>
            <p:sp>
              <p:nvSpPr>
                <p:cNvPr id="961" name="Google Shape;961;p278"/>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74" name="Google Shape;974;p278"/>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a:p>
              </p:txBody>
            </p:sp>
          </p:grpSp>
          <p:grpSp>
            <p:nvGrpSpPr>
              <p:cNvPr id="975" name="Google Shape;975;p278"/>
              <p:cNvGrpSpPr/>
              <p:nvPr/>
            </p:nvGrpSpPr>
            <p:grpSpPr>
              <a:xfrm>
                <a:off x="3522182" y="1990447"/>
                <a:ext cx="656467" cy="417878"/>
                <a:chOff x="3522182" y="2008227"/>
                <a:chExt cx="656467" cy="417878"/>
              </a:xfrm>
            </p:grpSpPr>
            <p:sp>
              <p:nvSpPr>
                <p:cNvPr id="957" name="Google Shape;957;p278"/>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76" name="Google Shape;976;p278"/>
                <p:cNvSpPr/>
                <p:nvPr/>
              </p:nvSpPr>
              <p:spPr>
                <a:xfrm>
                  <a:off x="3759470" y="2008227"/>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a:p>
              </p:txBody>
            </p:sp>
          </p:grpSp>
          <p:grpSp>
            <p:nvGrpSpPr>
              <p:cNvPr id="977" name="Google Shape;977;p278"/>
              <p:cNvGrpSpPr/>
              <p:nvPr/>
            </p:nvGrpSpPr>
            <p:grpSpPr>
              <a:xfrm>
                <a:off x="3522182" y="2609527"/>
                <a:ext cx="656467" cy="417878"/>
                <a:chOff x="3522182" y="2620957"/>
                <a:chExt cx="656467" cy="417878"/>
              </a:xfrm>
            </p:grpSpPr>
            <p:sp>
              <p:nvSpPr>
                <p:cNvPr id="965" name="Google Shape;965;p278"/>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78" name="Google Shape;978;p278"/>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a:p>
              </p:txBody>
            </p:sp>
          </p:grpSp>
          <p:grpSp>
            <p:nvGrpSpPr>
              <p:cNvPr id="979" name="Google Shape;979;p278"/>
              <p:cNvGrpSpPr/>
              <p:nvPr/>
            </p:nvGrpSpPr>
            <p:grpSpPr>
              <a:xfrm>
                <a:off x="3522182" y="4465339"/>
                <a:ext cx="656467" cy="419144"/>
                <a:chOff x="3522182" y="4457719"/>
                <a:chExt cx="656467" cy="419144"/>
              </a:xfrm>
            </p:grpSpPr>
            <p:sp>
              <p:nvSpPr>
                <p:cNvPr id="959" name="Google Shape;959;p278"/>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80" name="Google Shape;980;p278"/>
                <p:cNvSpPr/>
                <p:nvPr/>
              </p:nvSpPr>
              <p:spPr>
                <a:xfrm>
                  <a:off x="3759470" y="4457719"/>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a:p>
              </p:txBody>
            </p:sp>
          </p:grpSp>
        </p:grpSp>
      </p:grpSp>
      <p:sp>
        <p:nvSpPr>
          <p:cNvPr id="981" name="Google Shape;981;p278"/>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82" name="Google Shape;982;p278"/>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83" name="Google Shape;983;p278"/>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84" name="Google Shape;984;p278"/>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85" name="Google Shape;985;p278"/>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86" name="Google Shape;986;p278"/>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87" name="Google Shape;987;p278"/>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88" name="Google Shape;988;p278"/>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2">
    <p:spTree>
      <p:nvGrpSpPr>
        <p:cNvPr id="1" name="Shape 989"/>
        <p:cNvGrpSpPr/>
        <p:nvPr/>
      </p:nvGrpSpPr>
      <p:grpSpPr>
        <a:xfrm>
          <a:off x="0" y="0"/>
          <a:ext cx="0" cy="0"/>
          <a:chOff x="0" y="0"/>
          <a:chExt cx="0" cy="0"/>
        </a:xfrm>
      </p:grpSpPr>
      <p:pic>
        <p:nvPicPr>
          <p:cNvPr id="990" name="Google Shape;990;p27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991" name="Google Shape;991;p27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2" name="Google Shape;992;p27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993" name="Google Shape;993;p279"/>
          <p:cNvGrpSpPr/>
          <p:nvPr/>
        </p:nvGrpSpPr>
        <p:grpSpPr>
          <a:xfrm>
            <a:off x="1060707" y="857568"/>
            <a:ext cx="3060700" cy="3921125"/>
            <a:chOff x="520700" y="865188"/>
            <a:chExt cx="3060700" cy="3921125"/>
          </a:xfrm>
        </p:grpSpPr>
        <p:cxnSp>
          <p:nvCxnSpPr>
            <p:cNvPr id="994" name="Google Shape;994;p279"/>
            <p:cNvCxnSpPr>
              <a:stCxn id="995" idx="6"/>
              <a:endCxn id="996" idx="2"/>
            </p:cNvCxnSpPr>
            <p:nvPr/>
          </p:nvCxnSpPr>
          <p:spPr>
            <a:xfrm rot="10800000" flipH="1">
              <a:off x="2484438" y="9690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97" name="Google Shape;997;p279"/>
            <p:cNvCxnSpPr>
              <a:stCxn id="995" idx="6"/>
              <a:endCxn id="998" idx="2"/>
            </p:cNvCxnSpPr>
            <p:nvPr/>
          </p:nvCxnSpPr>
          <p:spPr>
            <a:xfrm rot="10800000" flipH="1">
              <a:off x="2484438" y="15882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99" name="Google Shape;999;p279"/>
            <p:cNvCxnSpPr>
              <a:stCxn id="995" idx="6"/>
              <a:endCxn id="1000" idx="2"/>
            </p:cNvCxnSpPr>
            <p:nvPr/>
          </p:nvCxnSpPr>
          <p:spPr>
            <a:xfrm rot="10800000" flipH="1">
              <a:off x="2484438" y="2206551"/>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01" name="Google Shape;1001;p279"/>
            <p:cNvCxnSpPr>
              <a:stCxn id="995" idx="6"/>
              <a:endCxn id="1002" idx="2"/>
            </p:cNvCxnSpPr>
            <p:nvPr/>
          </p:nvCxnSpPr>
          <p:spPr>
            <a:xfrm>
              <a:off x="2484438" y="28257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03" name="Google Shape;1003;p279"/>
            <p:cNvCxnSpPr>
              <a:stCxn id="995" idx="6"/>
              <a:endCxn id="1004" idx="2"/>
            </p:cNvCxnSpPr>
            <p:nvPr/>
          </p:nvCxnSpPr>
          <p:spPr>
            <a:xfrm>
              <a:off x="2484438" y="28257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05" name="Google Shape;1005;p279"/>
            <p:cNvCxnSpPr>
              <a:stCxn id="995" idx="6"/>
              <a:endCxn id="1006" idx="2"/>
            </p:cNvCxnSpPr>
            <p:nvPr/>
          </p:nvCxnSpPr>
          <p:spPr>
            <a:xfrm>
              <a:off x="2484438" y="2825750"/>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07" name="Google Shape;1007;p279"/>
            <p:cNvCxnSpPr>
              <a:endCxn id="1008"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995" name="Google Shape;995;p279"/>
            <p:cNvSpPr/>
            <p:nvPr/>
          </p:nvSpPr>
          <p:spPr>
            <a:xfrm>
              <a:off x="520700" y="1843088"/>
              <a:ext cx="1963738" cy="1965325"/>
            </a:xfrm>
            <a:prstGeom prst="ellipse">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996" name="Google Shape;996;p279"/>
            <p:cNvSpPr/>
            <p:nvPr/>
          </p:nvSpPr>
          <p:spPr>
            <a:xfrm>
              <a:off x="3375025" y="865188"/>
              <a:ext cx="206375" cy="207962"/>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98" name="Google Shape;998;p279"/>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6" name="Google Shape;1006;p279"/>
            <p:cNvSpPr/>
            <p:nvPr/>
          </p:nvSpPr>
          <p:spPr>
            <a:xfrm>
              <a:off x="3375025" y="334168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4" name="Google Shape;1004;p279"/>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0" name="Google Shape;1000;p279"/>
            <p:cNvSpPr/>
            <p:nvPr/>
          </p:nvSpPr>
          <p:spPr>
            <a:xfrm>
              <a:off x="3375025" y="210343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8" name="Google Shape;1008;p279"/>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2" name="Google Shape;1002;p279"/>
            <p:cNvSpPr/>
            <p:nvPr/>
          </p:nvSpPr>
          <p:spPr>
            <a:xfrm>
              <a:off x="3375025" y="4578350"/>
              <a:ext cx="206375" cy="207963"/>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09" name="Google Shape;1009;p279"/>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10" name="Google Shape;1010;p279"/>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11" name="Google Shape;1011;p279"/>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12" name="Google Shape;1012;p279"/>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13" name="Google Shape;1013;p279"/>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14" name="Google Shape;1014;p279"/>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15" name="Google Shape;1015;p279"/>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16" name="Google Shape;1016;p279"/>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3">
    <p:spTree>
      <p:nvGrpSpPr>
        <p:cNvPr id="1" name="Shape 1017"/>
        <p:cNvGrpSpPr/>
        <p:nvPr/>
      </p:nvGrpSpPr>
      <p:grpSpPr>
        <a:xfrm>
          <a:off x="0" y="0"/>
          <a:ext cx="0" cy="0"/>
          <a:chOff x="0" y="0"/>
          <a:chExt cx="0" cy="0"/>
        </a:xfrm>
      </p:grpSpPr>
      <p:pic>
        <p:nvPicPr>
          <p:cNvPr id="1018" name="Google Shape;1018;p28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19" name="Google Shape;1019;p28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0" name="Google Shape;1020;p28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21" name="Google Shape;1021;p280"/>
          <p:cNvGrpSpPr/>
          <p:nvPr/>
        </p:nvGrpSpPr>
        <p:grpSpPr>
          <a:xfrm>
            <a:off x="1060707" y="857568"/>
            <a:ext cx="3060700" cy="3921125"/>
            <a:chOff x="520700" y="865188"/>
            <a:chExt cx="3060700" cy="3921125"/>
          </a:xfrm>
        </p:grpSpPr>
        <p:cxnSp>
          <p:nvCxnSpPr>
            <p:cNvPr id="1022" name="Google Shape;1022;p280"/>
            <p:cNvCxnSpPr>
              <a:stCxn id="1023" idx="6"/>
              <a:endCxn id="1024" idx="2"/>
            </p:cNvCxnSpPr>
            <p:nvPr/>
          </p:nvCxnSpPr>
          <p:spPr>
            <a:xfrm rot="10800000" flipH="1">
              <a:off x="2484438" y="9690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25" name="Google Shape;1025;p280"/>
            <p:cNvCxnSpPr>
              <a:stCxn id="1023" idx="6"/>
              <a:endCxn id="1026" idx="2"/>
            </p:cNvCxnSpPr>
            <p:nvPr/>
          </p:nvCxnSpPr>
          <p:spPr>
            <a:xfrm rot="10800000" flipH="1">
              <a:off x="2484438" y="15882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27" name="Google Shape;1027;p280"/>
            <p:cNvCxnSpPr>
              <a:stCxn id="1023" idx="6"/>
              <a:endCxn id="1028" idx="2"/>
            </p:cNvCxnSpPr>
            <p:nvPr/>
          </p:nvCxnSpPr>
          <p:spPr>
            <a:xfrm rot="10800000" flipH="1">
              <a:off x="2484438" y="2206551"/>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29" name="Google Shape;1029;p280"/>
            <p:cNvCxnSpPr>
              <a:stCxn id="1023" idx="6"/>
              <a:endCxn id="1030" idx="2"/>
            </p:cNvCxnSpPr>
            <p:nvPr/>
          </p:nvCxnSpPr>
          <p:spPr>
            <a:xfrm>
              <a:off x="2484438" y="28257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31" name="Google Shape;1031;p280"/>
            <p:cNvCxnSpPr>
              <a:stCxn id="1023" idx="6"/>
              <a:endCxn id="1032" idx="2"/>
            </p:cNvCxnSpPr>
            <p:nvPr/>
          </p:nvCxnSpPr>
          <p:spPr>
            <a:xfrm>
              <a:off x="2484438" y="28257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33" name="Google Shape;1033;p280"/>
            <p:cNvCxnSpPr>
              <a:stCxn id="1023" idx="6"/>
              <a:endCxn id="1034" idx="2"/>
            </p:cNvCxnSpPr>
            <p:nvPr/>
          </p:nvCxnSpPr>
          <p:spPr>
            <a:xfrm>
              <a:off x="2484438" y="2825750"/>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35" name="Google Shape;1035;p280"/>
            <p:cNvCxnSpPr>
              <a:endCxn id="1036"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23" name="Google Shape;1023;p280"/>
            <p:cNvSpPr/>
            <p:nvPr/>
          </p:nvSpPr>
          <p:spPr>
            <a:xfrm>
              <a:off x="520700" y="1843088"/>
              <a:ext cx="1963738" cy="1965325"/>
            </a:xfrm>
            <a:prstGeom prst="ellipse">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24" name="Google Shape;1024;p280"/>
            <p:cNvSpPr/>
            <p:nvPr/>
          </p:nvSpPr>
          <p:spPr>
            <a:xfrm>
              <a:off x="3375025" y="865188"/>
              <a:ext cx="206375" cy="207962"/>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26" name="Google Shape;1026;p280"/>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4" name="Google Shape;1034;p280"/>
            <p:cNvSpPr/>
            <p:nvPr/>
          </p:nvSpPr>
          <p:spPr>
            <a:xfrm>
              <a:off x="3375025" y="334168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2" name="Google Shape;1032;p280"/>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28" name="Google Shape;1028;p280"/>
            <p:cNvSpPr/>
            <p:nvPr/>
          </p:nvSpPr>
          <p:spPr>
            <a:xfrm>
              <a:off x="3375025" y="210343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6" name="Google Shape;1036;p280"/>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0" name="Google Shape;1030;p280"/>
            <p:cNvSpPr/>
            <p:nvPr/>
          </p:nvSpPr>
          <p:spPr>
            <a:xfrm>
              <a:off x="3375025" y="4578350"/>
              <a:ext cx="206375" cy="207963"/>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37" name="Google Shape;1037;p280"/>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38" name="Google Shape;1038;p280"/>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39" name="Google Shape;1039;p280"/>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0" name="Google Shape;1040;p280"/>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1" name="Google Shape;1041;p280"/>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2" name="Google Shape;1042;p280"/>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3" name="Google Shape;1043;p280"/>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4" name="Google Shape;1044;p280"/>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4">
    <p:spTree>
      <p:nvGrpSpPr>
        <p:cNvPr id="1" name="Shape 1045"/>
        <p:cNvGrpSpPr/>
        <p:nvPr/>
      </p:nvGrpSpPr>
      <p:grpSpPr>
        <a:xfrm>
          <a:off x="0" y="0"/>
          <a:ext cx="0" cy="0"/>
          <a:chOff x="0" y="0"/>
          <a:chExt cx="0" cy="0"/>
        </a:xfrm>
      </p:grpSpPr>
      <p:pic>
        <p:nvPicPr>
          <p:cNvPr id="1046" name="Google Shape;1046;p28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47" name="Google Shape;1047;p28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8" name="Google Shape;1048;p28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49" name="Google Shape;1049;p281"/>
          <p:cNvGrpSpPr/>
          <p:nvPr/>
        </p:nvGrpSpPr>
        <p:grpSpPr>
          <a:xfrm>
            <a:off x="1060707" y="857568"/>
            <a:ext cx="3060700" cy="3921125"/>
            <a:chOff x="520700" y="865188"/>
            <a:chExt cx="3060700" cy="3921125"/>
          </a:xfrm>
        </p:grpSpPr>
        <p:cxnSp>
          <p:nvCxnSpPr>
            <p:cNvPr id="1050" name="Google Shape;1050;p281"/>
            <p:cNvCxnSpPr>
              <a:stCxn id="1051" idx="6"/>
              <a:endCxn id="1052" idx="2"/>
            </p:cNvCxnSpPr>
            <p:nvPr/>
          </p:nvCxnSpPr>
          <p:spPr>
            <a:xfrm rot="10800000" flipH="1">
              <a:off x="2484438" y="9690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53" name="Google Shape;1053;p281"/>
            <p:cNvCxnSpPr>
              <a:stCxn id="1051" idx="6"/>
              <a:endCxn id="1054" idx="2"/>
            </p:cNvCxnSpPr>
            <p:nvPr/>
          </p:nvCxnSpPr>
          <p:spPr>
            <a:xfrm rot="10800000" flipH="1">
              <a:off x="2484438" y="15882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55" name="Google Shape;1055;p281"/>
            <p:cNvCxnSpPr>
              <a:stCxn id="1051" idx="6"/>
              <a:endCxn id="1056" idx="2"/>
            </p:cNvCxnSpPr>
            <p:nvPr/>
          </p:nvCxnSpPr>
          <p:spPr>
            <a:xfrm rot="10800000" flipH="1">
              <a:off x="2484438" y="2206551"/>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57" name="Google Shape;1057;p281"/>
            <p:cNvCxnSpPr>
              <a:stCxn id="1051" idx="6"/>
              <a:endCxn id="1058" idx="2"/>
            </p:cNvCxnSpPr>
            <p:nvPr/>
          </p:nvCxnSpPr>
          <p:spPr>
            <a:xfrm>
              <a:off x="2484438" y="28257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59" name="Google Shape;1059;p281"/>
            <p:cNvCxnSpPr>
              <a:stCxn id="1051" idx="6"/>
              <a:endCxn id="1060" idx="2"/>
            </p:cNvCxnSpPr>
            <p:nvPr/>
          </p:nvCxnSpPr>
          <p:spPr>
            <a:xfrm>
              <a:off x="2484438" y="28257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61" name="Google Shape;1061;p281"/>
            <p:cNvCxnSpPr>
              <a:stCxn id="1051" idx="6"/>
              <a:endCxn id="1062" idx="2"/>
            </p:cNvCxnSpPr>
            <p:nvPr/>
          </p:nvCxnSpPr>
          <p:spPr>
            <a:xfrm>
              <a:off x="2484438" y="2825750"/>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63" name="Google Shape;1063;p281"/>
            <p:cNvCxnSpPr>
              <a:endCxn id="1064"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51" name="Google Shape;1051;p281"/>
            <p:cNvSpPr/>
            <p:nvPr/>
          </p:nvSpPr>
          <p:spPr>
            <a:xfrm>
              <a:off x="520700" y="1843088"/>
              <a:ext cx="1963738" cy="1965325"/>
            </a:xfrm>
            <a:prstGeom prst="ellipse">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52" name="Google Shape;1052;p281"/>
            <p:cNvSpPr/>
            <p:nvPr/>
          </p:nvSpPr>
          <p:spPr>
            <a:xfrm>
              <a:off x="3375025" y="865188"/>
              <a:ext cx="206375" cy="207962"/>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54" name="Google Shape;1054;p281"/>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2" name="Google Shape;1062;p281"/>
            <p:cNvSpPr/>
            <p:nvPr/>
          </p:nvSpPr>
          <p:spPr>
            <a:xfrm>
              <a:off x="3375025" y="334168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0" name="Google Shape;1060;p281"/>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56" name="Google Shape;1056;p281"/>
            <p:cNvSpPr/>
            <p:nvPr/>
          </p:nvSpPr>
          <p:spPr>
            <a:xfrm>
              <a:off x="3375025" y="210343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4" name="Google Shape;1064;p281"/>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58" name="Google Shape;1058;p281"/>
            <p:cNvSpPr/>
            <p:nvPr/>
          </p:nvSpPr>
          <p:spPr>
            <a:xfrm>
              <a:off x="3375025" y="4578350"/>
              <a:ext cx="206375" cy="207963"/>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65" name="Google Shape;1065;p281"/>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66" name="Google Shape;1066;p281"/>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67" name="Google Shape;1067;p281"/>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68" name="Google Shape;1068;p281"/>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69" name="Google Shape;1069;p281"/>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70" name="Google Shape;1070;p281"/>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71" name="Google Shape;1071;p281"/>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72" name="Google Shape;1072;p281"/>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6">
    <p:spTree>
      <p:nvGrpSpPr>
        <p:cNvPr id="1" name="Shape 1100"/>
        <p:cNvGrpSpPr/>
        <p:nvPr/>
      </p:nvGrpSpPr>
      <p:grpSpPr>
        <a:xfrm>
          <a:off x="0" y="0"/>
          <a:ext cx="0" cy="0"/>
          <a:chOff x="0" y="0"/>
          <a:chExt cx="0" cy="0"/>
        </a:xfrm>
      </p:grpSpPr>
      <p:pic>
        <p:nvPicPr>
          <p:cNvPr id="1101" name="Google Shape;1101;p28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102" name="Google Shape;1102;p28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3" name="Google Shape;1103;p28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04" name="Google Shape;1104;p283"/>
          <p:cNvGrpSpPr/>
          <p:nvPr/>
        </p:nvGrpSpPr>
        <p:grpSpPr>
          <a:xfrm>
            <a:off x="1941529" y="1105301"/>
            <a:ext cx="5260942" cy="3388546"/>
            <a:chOff x="1941529" y="1120931"/>
            <a:chExt cx="5260942" cy="3388546"/>
          </a:xfrm>
        </p:grpSpPr>
        <p:sp>
          <p:nvSpPr>
            <p:cNvPr id="1105" name="Google Shape;1105;p283" descr="A picture containing icon&#10;&#10;Description automatically generated"/>
            <p:cNvSpPr/>
            <p:nvPr/>
          </p:nvSpPr>
          <p:spPr>
            <a:xfrm>
              <a:off x="1941529" y="1120931"/>
              <a:ext cx="5260942" cy="3388546"/>
            </a:xfrm>
            <a:prstGeom prst="rect">
              <a:avLst/>
            </a:prstGeom>
            <a:solidFill>
              <a:srgbClr val="FFFFFF"/>
            </a:solidFill>
            <a:ln>
              <a:noFill/>
            </a:ln>
            <a:effectLst>
              <a:outerShdw blurRad="50800" dist="38100" dir="2700000" algn="tl" rotWithShape="0">
                <a:srgbClr val="000000">
                  <a:alpha val="40000"/>
                </a:srgbClr>
              </a:outerShdw>
            </a:effectLst>
          </p:spPr>
        </p:sp>
        <p:sp>
          <p:nvSpPr>
            <p:cNvPr id="1106" name="Google Shape;1106;p283"/>
            <p:cNvSpPr txBox="1"/>
            <p:nvPr/>
          </p:nvSpPr>
          <p:spPr>
            <a:xfrm>
              <a:off x="2881078" y="132388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1</a:t>
              </a:r>
              <a:endParaRPr/>
            </a:p>
          </p:txBody>
        </p:sp>
        <p:sp>
          <p:nvSpPr>
            <p:cNvPr id="1107" name="Google Shape;1107;p283"/>
            <p:cNvSpPr txBox="1"/>
            <p:nvPr/>
          </p:nvSpPr>
          <p:spPr>
            <a:xfrm>
              <a:off x="2121488" y="216415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3</a:t>
              </a:r>
              <a:endParaRPr/>
            </a:p>
          </p:txBody>
        </p:sp>
        <p:sp>
          <p:nvSpPr>
            <p:cNvPr id="1108" name="Google Shape;1108;p283"/>
            <p:cNvSpPr txBox="1"/>
            <p:nvPr/>
          </p:nvSpPr>
          <p:spPr>
            <a:xfrm>
              <a:off x="2121487" y="310981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5</a:t>
              </a:r>
              <a:endParaRPr/>
            </a:p>
          </p:txBody>
        </p:sp>
        <p:sp>
          <p:nvSpPr>
            <p:cNvPr id="1109" name="Google Shape;1109;p283"/>
            <p:cNvSpPr txBox="1"/>
            <p:nvPr/>
          </p:nvSpPr>
          <p:spPr>
            <a:xfrm>
              <a:off x="2881078"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7</a:t>
              </a:r>
              <a:endParaRPr/>
            </a:p>
          </p:txBody>
        </p:sp>
        <p:sp>
          <p:nvSpPr>
            <p:cNvPr id="1110" name="Google Shape;1110;p283"/>
            <p:cNvSpPr txBox="1"/>
            <p:nvPr/>
          </p:nvSpPr>
          <p:spPr>
            <a:xfrm>
              <a:off x="5885786"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8</a:t>
              </a:r>
              <a:endParaRPr/>
            </a:p>
          </p:txBody>
        </p:sp>
        <p:sp>
          <p:nvSpPr>
            <p:cNvPr id="1111" name="Google Shape;1111;p283"/>
            <p:cNvSpPr txBox="1"/>
            <p:nvPr/>
          </p:nvSpPr>
          <p:spPr>
            <a:xfrm>
              <a:off x="6646571" y="311699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6</a:t>
              </a:r>
              <a:endParaRPr/>
            </a:p>
          </p:txBody>
        </p:sp>
        <p:sp>
          <p:nvSpPr>
            <p:cNvPr id="1112" name="Google Shape;1112;p283"/>
            <p:cNvSpPr txBox="1"/>
            <p:nvPr/>
          </p:nvSpPr>
          <p:spPr>
            <a:xfrm>
              <a:off x="6649241" y="2139182"/>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4</a:t>
              </a:r>
              <a:endParaRPr/>
            </a:p>
          </p:txBody>
        </p:sp>
        <p:sp>
          <p:nvSpPr>
            <p:cNvPr id="1113" name="Google Shape;1113;p283"/>
            <p:cNvSpPr txBox="1"/>
            <p:nvPr/>
          </p:nvSpPr>
          <p:spPr>
            <a:xfrm>
              <a:off x="5885785" y="1321265"/>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2</a:t>
              </a:r>
              <a:endParaRPr/>
            </a:p>
          </p:txBody>
        </p:sp>
      </p:grpSp>
      <p:sp>
        <p:nvSpPr>
          <p:cNvPr id="1114" name="Google Shape;1114;p283"/>
          <p:cNvSpPr txBox="1">
            <a:spLocks noGrp="1"/>
          </p:cNvSpPr>
          <p:nvPr>
            <p:ph type="body" idx="1"/>
          </p:nvPr>
        </p:nvSpPr>
        <p:spPr>
          <a:xfrm>
            <a:off x="89551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15" name="Google Shape;1115;p283"/>
          <p:cNvSpPr txBox="1">
            <a:spLocks noGrp="1"/>
          </p:cNvSpPr>
          <p:nvPr>
            <p:ph type="body" idx="2"/>
          </p:nvPr>
        </p:nvSpPr>
        <p:spPr>
          <a:xfrm>
            <a:off x="135731"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16" name="Google Shape;1116;p283"/>
          <p:cNvSpPr txBox="1">
            <a:spLocks noGrp="1"/>
          </p:cNvSpPr>
          <p:nvPr>
            <p:ph type="body" idx="3"/>
          </p:nvPr>
        </p:nvSpPr>
        <p:spPr>
          <a:xfrm>
            <a:off x="135731"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17" name="Google Shape;1117;p283"/>
          <p:cNvSpPr txBox="1">
            <a:spLocks noGrp="1"/>
          </p:cNvSpPr>
          <p:nvPr>
            <p:ph type="body" idx="4"/>
          </p:nvPr>
        </p:nvSpPr>
        <p:spPr>
          <a:xfrm>
            <a:off x="89551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18" name="Google Shape;1118;p283"/>
          <p:cNvSpPr txBox="1">
            <a:spLocks noGrp="1"/>
          </p:cNvSpPr>
          <p:nvPr>
            <p:ph type="body" idx="5"/>
          </p:nvPr>
        </p:nvSpPr>
        <p:spPr>
          <a:xfrm>
            <a:off x="652505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19" name="Google Shape;1119;p283"/>
          <p:cNvSpPr txBox="1">
            <a:spLocks noGrp="1"/>
          </p:cNvSpPr>
          <p:nvPr>
            <p:ph type="body" idx="6"/>
          </p:nvPr>
        </p:nvSpPr>
        <p:spPr>
          <a:xfrm>
            <a:off x="652505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20" name="Google Shape;1120;p283"/>
          <p:cNvSpPr txBox="1">
            <a:spLocks noGrp="1"/>
          </p:cNvSpPr>
          <p:nvPr>
            <p:ph type="body" idx="7"/>
          </p:nvPr>
        </p:nvSpPr>
        <p:spPr>
          <a:xfrm>
            <a:off x="7294177"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21" name="Google Shape;1121;p283"/>
          <p:cNvSpPr txBox="1">
            <a:spLocks noGrp="1"/>
          </p:cNvSpPr>
          <p:nvPr>
            <p:ph type="body" idx="8"/>
          </p:nvPr>
        </p:nvSpPr>
        <p:spPr>
          <a:xfrm>
            <a:off x="7294177"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22" name="Google Shape;1122;p283"/>
          <p:cNvSpPr txBox="1">
            <a:spLocks noGrp="1"/>
          </p:cNvSpPr>
          <p:nvPr>
            <p:ph type="body" idx="9"/>
          </p:nvPr>
        </p:nvSpPr>
        <p:spPr>
          <a:xfrm>
            <a:off x="3732038" y="2630794"/>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1_Title and Content">
  <p:cSld name="Objectives 2">
    <p:spTree>
      <p:nvGrpSpPr>
        <p:cNvPr id="1" name="Shape 44"/>
        <p:cNvGrpSpPr/>
        <p:nvPr/>
      </p:nvGrpSpPr>
      <p:grpSpPr>
        <a:xfrm>
          <a:off x="0" y="0"/>
          <a:ext cx="0" cy="0"/>
          <a:chOff x="0" y="0"/>
          <a:chExt cx="0" cy="0"/>
        </a:xfrm>
      </p:grpSpPr>
      <p:pic>
        <p:nvPicPr>
          <p:cNvPr id="45" name="Google Shape;45;p220"/>
          <p:cNvPicPr preferRelativeResize="0"/>
          <p:nvPr/>
        </p:nvPicPr>
        <p:blipFill rotWithShape="1">
          <a:blip r:embed="rId2">
            <a:alphaModFix/>
          </a:blip>
          <a:srcRect l="16976" t="14937" r="19508" b="5408"/>
          <a:stretch/>
        </p:blipFill>
        <p:spPr>
          <a:xfrm>
            <a:off x="6412523" y="0"/>
            <a:ext cx="2731477" cy="5143500"/>
          </a:xfrm>
          <a:prstGeom prst="rect">
            <a:avLst/>
          </a:prstGeom>
          <a:noFill/>
          <a:ln>
            <a:noFill/>
          </a:ln>
        </p:spPr>
      </p:pic>
      <p:pic>
        <p:nvPicPr>
          <p:cNvPr id="46" name="Google Shape;46;p220"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47" name="Google Shape;47;p220"/>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8" name="Google Shape;48;p220"/>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9" name="Google Shape;49;p22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0" name="Google Shape;50;p22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7">
    <p:spTree>
      <p:nvGrpSpPr>
        <p:cNvPr id="1" name="Shape 1123"/>
        <p:cNvGrpSpPr/>
        <p:nvPr/>
      </p:nvGrpSpPr>
      <p:grpSpPr>
        <a:xfrm>
          <a:off x="0" y="0"/>
          <a:ext cx="0" cy="0"/>
          <a:chOff x="0" y="0"/>
          <a:chExt cx="0" cy="0"/>
        </a:xfrm>
      </p:grpSpPr>
      <p:pic>
        <p:nvPicPr>
          <p:cNvPr id="1124" name="Google Shape;1124;p284"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125" name="Google Shape;1125;p28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6" name="Google Shape;1126;p28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27" name="Google Shape;1127;p284"/>
          <p:cNvGrpSpPr/>
          <p:nvPr/>
        </p:nvGrpSpPr>
        <p:grpSpPr>
          <a:xfrm>
            <a:off x="1761518" y="3131028"/>
            <a:ext cx="5620964" cy="646462"/>
            <a:chOff x="881517" y="3131028"/>
            <a:chExt cx="5620964" cy="646462"/>
          </a:xfrm>
        </p:grpSpPr>
        <p:grpSp>
          <p:nvGrpSpPr>
            <p:cNvPr id="1128" name="Google Shape;1128;p284"/>
            <p:cNvGrpSpPr/>
            <p:nvPr/>
          </p:nvGrpSpPr>
          <p:grpSpPr>
            <a:xfrm>
              <a:off x="881517" y="3131028"/>
              <a:ext cx="397892" cy="646462"/>
              <a:chOff x="1400864" y="1624076"/>
              <a:chExt cx="560368" cy="910439"/>
            </a:xfrm>
          </p:grpSpPr>
          <p:grpSp>
            <p:nvGrpSpPr>
              <p:cNvPr id="1129" name="Google Shape;1129;p284"/>
              <p:cNvGrpSpPr/>
              <p:nvPr/>
            </p:nvGrpSpPr>
            <p:grpSpPr>
              <a:xfrm>
                <a:off x="1400864" y="1624076"/>
                <a:ext cx="560368" cy="825149"/>
                <a:chOff x="1342876" y="1647676"/>
                <a:chExt cx="560368" cy="825149"/>
              </a:xfrm>
            </p:grpSpPr>
            <p:sp>
              <p:nvSpPr>
                <p:cNvPr id="1130" name="Google Shape;1130;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31" name="Google Shape;1131;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32" name="Google Shape;1132;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33" name="Google Shape;1133;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34" name="Google Shape;1134;p284"/>
            <p:cNvGrpSpPr/>
            <p:nvPr/>
          </p:nvGrpSpPr>
          <p:grpSpPr>
            <a:xfrm>
              <a:off x="2622541" y="3131028"/>
              <a:ext cx="397892" cy="646462"/>
              <a:chOff x="1400864" y="1624076"/>
              <a:chExt cx="560368" cy="910439"/>
            </a:xfrm>
          </p:grpSpPr>
          <p:grpSp>
            <p:nvGrpSpPr>
              <p:cNvPr id="1135" name="Google Shape;1135;p284"/>
              <p:cNvGrpSpPr/>
              <p:nvPr/>
            </p:nvGrpSpPr>
            <p:grpSpPr>
              <a:xfrm>
                <a:off x="1400864" y="1624076"/>
                <a:ext cx="560368" cy="825149"/>
                <a:chOff x="1342876" y="1647676"/>
                <a:chExt cx="560368" cy="825149"/>
              </a:xfrm>
            </p:grpSpPr>
            <p:sp>
              <p:nvSpPr>
                <p:cNvPr id="1136" name="Google Shape;1136;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37" name="Google Shape;1137;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38" name="Google Shape;1138;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39" name="Google Shape;1139;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40" name="Google Shape;1140;p284"/>
            <p:cNvGrpSpPr/>
            <p:nvPr/>
          </p:nvGrpSpPr>
          <p:grpSpPr>
            <a:xfrm>
              <a:off x="4363565" y="3131028"/>
              <a:ext cx="397892" cy="646462"/>
              <a:chOff x="1400864" y="1624076"/>
              <a:chExt cx="560368" cy="910439"/>
            </a:xfrm>
          </p:grpSpPr>
          <p:grpSp>
            <p:nvGrpSpPr>
              <p:cNvPr id="1141" name="Google Shape;1141;p284"/>
              <p:cNvGrpSpPr/>
              <p:nvPr/>
            </p:nvGrpSpPr>
            <p:grpSpPr>
              <a:xfrm>
                <a:off x="1400864" y="1624076"/>
                <a:ext cx="560368" cy="825149"/>
                <a:chOff x="1342876" y="1647676"/>
                <a:chExt cx="560368" cy="825149"/>
              </a:xfrm>
            </p:grpSpPr>
            <p:sp>
              <p:nvSpPr>
                <p:cNvPr id="1142" name="Google Shape;1142;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43" name="Google Shape;1143;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44" name="Google Shape;1144;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45" name="Google Shape;1145;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46" name="Google Shape;1146;p284"/>
            <p:cNvGrpSpPr/>
            <p:nvPr/>
          </p:nvGrpSpPr>
          <p:grpSpPr>
            <a:xfrm>
              <a:off x="6104589" y="3131028"/>
              <a:ext cx="397892" cy="646462"/>
              <a:chOff x="1400864" y="1624076"/>
              <a:chExt cx="560368" cy="910439"/>
            </a:xfrm>
          </p:grpSpPr>
          <p:grpSp>
            <p:nvGrpSpPr>
              <p:cNvPr id="1147" name="Google Shape;1147;p284"/>
              <p:cNvGrpSpPr/>
              <p:nvPr/>
            </p:nvGrpSpPr>
            <p:grpSpPr>
              <a:xfrm>
                <a:off x="1400864" y="1624076"/>
                <a:ext cx="560368" cy="825149"/>
                <a:chOff x="1342876" y="1647676"/>
                <a:chExt cx="560368" cy="825149"/>
              </a:xfrm>
            </p:grpSpPr>
            <p:sp>
              <p:nvSpPr>
                <p:cNvPr id="1148" name="Google Shape;1148;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49" name="Google Shape;1149;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50" name="Google Shape;1150;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51" name="Google Shape;1151;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152" name="Google Shape;1152;p284"/>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53" name="Google Shape;1153;p284"/>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54" name="Google Shape;1154;p284"/>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55" name="Google Shape;1155;p284"/>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grpSp>
        <p:nvGrpSpPr>
          <p:cNvPr id="1156" name="Google Shape;1156;p284"/>
          <p:cNvGrpSpPr/>
          <p:nvPr/>
        </p:nvGrpSpPr>
        <p:grpSpPr>
          <a:xfrm>
            <a:off x="881517" y="1424144"/>
            <a:ext cx="7361989" cy="646462"/>
            <a:chOff x="881517" y="2219381"/>
            <a:chExt cx="7361989" cy="646462"/>
          </a:xfrm>
        </p:grpSpPr>
        <p:grpSp>
          <p:nvGrpSpPr>
            <p:cNvPr id="1157" name="Google Shape;1157;p284"/>
            <p:cNvGrpSpPr/>
            <p:nvPr/>
          </p:nvGrpSpPr>
          <p:grpSpPr>
            <a:xfrm>
              <a:off x="881517" y="2219381"/>
              <a:ext cx="397892" cy="646462"/>
              <a:chOff x="1400864" y="1624076"/>
              <a:chExt cx="560368" cy="910439"/>
            </a:xfrm>
          </p:grpSpPr>
          <p:grpSp>
            <p:nvGrpSpPr>
              <p:cNvPr id="1158" name="Google Shape;1158;p284"/>
              <p:cNvGrpSpPr/>
              <p:nvPr/>
            </p:nvGrpSpPr>
            <p:grpSpPr>
              <a:xfrm>
                <a:off x="1400864" y="1624076"/>
                <a:ext cx="560368" cy="825149"/>
                <a:chOff x="1342876" y="1647676"/>
                <a:chExt cx="560368" cy="825149"/>
              </a:xfrm>
            </p:grpSpPr>
            <p:sp>
              <p:nvSpPr>
                <p:cNvPr id="1159" name="Google Shape;1159;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60" name="Google Shape;1160;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61" name="Google Shape;1161;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62" name="Google Shape;1162;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63" name="Google Shape;1163;p284"/>
            <p:cNvGrpSpPr/>
            <p:nvPr/>
          </p:nvGrpSpPr>
          <p:grpSpPr>
            <a:xfrm>
              <a:off x="2622541" y="2219381"/>
              <a:ext cx="397892" cy="646462"/>
              <a:chOff x="1400864" y="1624076"/>
              <a:chExt cx="560368" cy="910439"/>
            </a:xfrm>
          </p:grpSpPr>
          <p:grpSp>
            <p:nvGrpSpPr>
              <p:cNvPr id="1164" name="Google Shape;1164;p284"/>
              <p:cNvGrpSpPr/>
              <p:nvPr/>
            </p:nvGrpSpPr>
            <p:grpSpPr>
              <a:xfrm>
                <a:off x="1400864" y="1624076"/>
                <a:ext cx="560368" cy="825149"/>
                <a:chOff x="1342876" y="1647676"/>
                <a:chExt cx="560368" cy="825149"/>
              </a:xfrm>
            </p:grpSpPr>
            <p:sp>
              <p:nvSpPr>
                <p:cNvPr id="1165" name="Google Shape;1165;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66" name="Google Shape;1166;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67" name="Google Shape;1167;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68" name="Google Shape;1168;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69" name="Google Shape;1169;p284"/>
            <p:cNvGrpSpPr/>
            <p:nvPr/>
          </p:nvGrpSpPr>
          <p:grpSpPr>
            <a:xfrm>
              <a:off x="4363565" y="2219381"/>
              <a:ext cx="397892" cy="646462"/>
              <a:chOff x="1400864" y="1624076"/>
              <a:chExt cx="560368" cy="910439"/>
            </a:xfrm>
          </p:grpSpPr>
          <p:grpSp>
            <p:nvGrpSpPr>
              <p:cNvPr id="1170" name="Google Shape;1170;p284"/>
              <p:cNvGrpSpPr/>
              <p:nvPr/>
            </p:nvGrpSpPr>
            <p:grpSpPr>
              <a:xfrm>
                <a:off x="1400864" y="1624076"/>
                <a:ext cx="560368" cy="825149"/>
                <a:chOff x="1342876" y="1647676"/>
                <a:chExt cx="560368" cy="825149"/>
              </a:xfrm>
            </p:grpSpPr>
            <p:sp>
              <p:nvSpPr>
                <p:cNvPr id="1171" name="Google Shape;1171;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72" name="Google Shape;1172;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73" name="Google Shape;1173;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74" name="Google Shape;1174;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75" name="Google Shape;1175;p284"/>
            <p:cNvGrpSpPr/>
            <p:nvPr/>
          </p:nvGrpSpPr>
          <p:grpSpPr>
            <a:xfrm>
              <a:off x="6104589" y="2219381"/>
              <a:ext cx="397892" cy="646462"/>
              <a:chOff x="1400864" y="1624076"/>
              <a:chExt cx="560368" cy="910439"/>
            </a:xfrm>
          </p:grpSpPr>
          <p:grpSp>
            <p:nvGrpSpPr>
              <p:cNvPr id="1176" name="Google Shape;1176;p284"/>
              <p:cNvGrpSpPr/>
              <p:nvPr/>
            </p:nvGrpSpPr>
            <p:grpSpPr>
              <a:xfrm>
                <a:off x="1400864" y="1624076"/>
                <a:ext cx="560368" cy="825149"/>
                <a:chOff x="1342876" y="1647676"/>
                <a:chExt cx="560368" cy="825149"/>
              </a:xfrm>
            </p:grpSpPr>
            <p:sp>
              <p:nvSpPr>
                <p:cNvPr id="1177" name="Google Shape;1177;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78" name="Google Shape;1178;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79" name="Google Shape;1179;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80" name="Google Shape;1180;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81" name="Google Shape;1181;p284"/>
            <p:cNvGrpSpPr/>
            <p:nvPr/>
          </p:nvGrpSpPr>
          <p:grpSpPr>
            <a:xfrm>
              <a:off x="7845614" y="2219381"/>
              <a:ext cx="397892" cy="646462"/>
              <a:chOff x="1400864" y="1624076"/>
              <a:chExt cx="560368" cy="910439"/>
            </a:xfrm>
          </p:grpSpPr>
          <p:grpSp>
            <p:nvGrpSpPr>
              <p:cNvPr id="1182" name="Google Shape;1182;p284"/>
              <p:cNvGrpSpPr/>
              <p:nvPr/>
            </p:nvGrpSpPr>
            <p:grpSpPr>
              <a:xfrm>
                <a:off x="1400864" y="1624076"/>
                <a:ext cx="560368" cy="825149"/>
                <a:chOff x="1342876" y="1647676"/>
                <a:chExt cx="560368" cy="825149"/>
              </a:xfrm>
            </p:grpSpPr>
            <p:sp>
              <p:nvSpPr>
                <p:cNvPr id="1183" name="Google Shape;1183;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84" name="Google Shape;1184;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85" name="Google Shape;1185;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86" name="Google Shape;1186;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187" name="Google Shape;1187;p284"/>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88" name="Google Shape;1188;p284"/>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89" name="Google Shape;1189;p284"/>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90" name="Google Shape;1190;p284"/>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91" name="Google Shape;1191;p284"/>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8">
    <p:spTree>
      <p:nvGrpSpPr>
        <p:cNvPr id="1" name="Shape 1192"/>
        <p:cNvGrpSpPr/>
        <p:nvPr/>
      </p:nvGrpSpPr>
      <p:grpSpPr>
        <a:xfrm>
          <a:off x="0" y="0"/>
          <a:ext cx="0" cy="0"/>
          <a:chOff x="0" y="0"/>
          <a:chExt cx="0" cy="0"/>
        </a:xfrm>
      </p:grpSpPr>
      <p:pic>
        <p:nvPicPr>
          <p:cNvPr id="1193" name="Google Shape;1193;p28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194" name="Google Shape;1194;p28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95" name="Google Shape;1195;p28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96" name="Google Shape;1196;p285"/>
          <p:cNvGrpSpPr/>
          <p:nvPr/>
        </p:nvGrpSpPr>
        <p:grpSpPr>
          <a:xfrm>
            <a:off x="1761518" y="3131028"/>
            <a:ext cx="5620964" cy="646462"/>
            <a:chOff x="881517" y="3131028"/>
            <a:chExt cx="5620964" cy="646462"/>
          </a:xfrm>
        </p:grpSpPr>
        <p:grpSp>
          <p:nvGrpSpPr>
            <p:cNvPr id="1197" name="Google Shape;1197;p285"/>
            <p:cNvGrpSpPr/>
            <p:nvPr/>
          </p:nvGrpSpPr>
          <p:grpSpPr>
            <a:xfrm>
              <a:off x="881517" y="3131028"/>
              <a:ext cx="397892" cy="646462"/>
              <a:chOff x="1400864" y="1624076"/>
              <a:chExt cx="560368" cy="910439"/>
            </a:xfrm>
          </p:grpSpPr>
          <p:grpSp>
            <p:nvGrpSpPr>
              <p:cNvPr id="1198" name="Google Shape;1198;p285"/>
              <p:cNvGrpSpPr/>
              <p:nvPr/>
            </p:nvGrpSpPr>
            <p:grpSpPr>
              <a:xfrm>
                <a:off x="1400864" y="1624076"/>
                <a:ext cx="560368" cy="825149"/>
                <a:chOff x="1342876" y="1647676"/>
                <a:chExt cx="560368" cy="825149"/>
              </a:xfrm>
            </p:grpSpPr>
            <p:sp>
              <p:nvSpPr>
                <p:cNvPr id="1199" name="Google Shape;1199;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00" name="Google Shape;1200;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01" name="Google Shape;1201;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02" name="Google Shape;1202;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03" name="Google Shape;1203;p285"/>
            <p:cNvGrpSpPr/>
            <p:nvPr/>
          </p:nvGrpSpPr>
          <p:grpSpPr>
            <a:xfrm>
              <a:off x="2622541" y="3131028"/>
              <a:ext cx="397892" cy="646462"/>
              <a:chOff x="1400864" y="1624076"/>
              <a:chExt cx="560368" cy="910439"/>
            </a:xfrm>
          </p:grpSpPr>
          <p:grpSp>
            <p:nvGrpSpPr>
              <p:cNvPr id="1204" name="Google Shape;1204;p285"/>
              <p:cNvGrpSpPr/>
              <p:nvPr/>
            </p:nvGrpSpPr>
            <p:grpSpPr>
              <a:xfrm>
                <a:off x="1400864" y="1624076"/>
                <a:ext cx="560368" cy="825149"/>
                <a:chOff x="1342876" y="1647676"/>
                <a:chExt cx="560368" cy="825149"/>
              </a:xfrm>
            </p:grpSpPr>
            <p:sp>
              <p:nvSpPr>
                <p:cNvPr id="1205" name="Google Shape;1205;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06" name="Google Shape;1206;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07" name="Google Shape;1207;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08" name="Google Shape;1208;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09" name="Google Shape;1209;p285"/>
            <p:cNvGrpSpPr/>
            <p:nvPr/>
          </p:nvGrpSpPr>
          <p:grpSpPr>
            <a:xfrm>
              <a:off x="4363565" y="3131028"/>
              <a:ext cx="397892" cy="646462"/>
              <a:chOff x="1400864" y="1624076"/>
              <a:chExt cx="560368" cy="910439"/>
            </a:xfrm>
          </p:grpSpPr>
          <p:grpSp>
            <p:nvGrpSpPr>
              <p:cNvPr id="1210" name="Google Shape;1210;p285"/>
              <p:cNvGrpSpPr/>
              <p:nvPr/>
            </p:nvGrpSpPr>
            <p:grpSpPr>
              <a:xfrm>
                <a:off x="1400864" y="1624076"/>
                <a:ext cx="560368" cy="825149"/>
                <a:chOff x="1342876" y="1647676"/>
                <a:chExt cx="560368" cy="825149"/>
              </a:xfrm>
            </p:grpSpPr>
            <p:sp>
              <p:nvSpPr>
                <p:cNvPr id="1211" name="Google Shape;1211;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12" name="Google Shape;1212;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13" name="Google Shape;1213;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14" name="Google Shape;1214;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15" name="Google Shape;1215;p285"/>
            <p:cNvGrpSpPr/>
            <p:nvPr/>
          </p:nvGrpSpPr>
          <p:grpSpPr>
            <a:xfrm>
              <a:off x="6104589" y="3131028"/>
              <a:ext cx="397892" cy="646462"/>
              <a:chOff x="1400864" y="1624076"/>
              <a:chExt cx="560368" cy="910439"/>
            </a:xfrm>
          </p:grpSpPr>
          <p:grpSp>
            <p:nvGrpSpPr>
              <p:cNvPr id="1216" name="Google Shape;1216;p285"/>
              <p:cNvGrpSpPr/>
              <p:nvPr/>
            </p:nvGrpSpPr>
            <p:grpSpPr>
              <a:xfrm>
                <a:off x="1400864" y="1624076"/>
                <a:ext cx="560368" cy="825149"/>
                <a:chOff x="1342876" y="1647676"/>
                <a:chExt cx="560368" cy="825149"/>
              </a:xfrm>
            </p:grpSpPr>
            <p:sp>
              <p:nvSpPr>
                <p:cNvPr id="1217" name="Google Shape;1217;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18" name="Google Shape;1218;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19" name="Google Shape;1219;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20" name="Google Shape;1220;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221" name="Google Shape;1221;p285"/>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22" name="Google Shape;1222;p285"/>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23" name="Google Shape;1223;p285"/>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24" name="Google Shape;1224;p285"/>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grpSp>
        <p:nvGrpSpPr>
          <p:cNvPr id="1225" name="Google Shape;1225;p285"/>
          <p:cNvGrpSpPr/>
          <p:nvPr/>
        </p:nvGrpSpPr>
        <p:grpSpPr>
          <a:xfrm>
            <a:off x="881517" y="1424144"/>
            <a:ext cx="7361989" cy="646462"/>
            <a:chOff x="881517" y="2219381"/>
            <a:chExt cx="7361989" cy="646462"/>
          </a:xfrm>
        </p:grpSpPr>
        <p:grpSp>
          <p:nvGrpSpPr>
            <p:cNvPr id="1226" name="Google Shape;1226;p285"/>
            <p:cNvGrpSpPr/>
            <p:nvPr/>
          </p:nvGrpSpPr>
          <p:grpSpPr>
            <a:xfrm>
              <a:off x="881517" y="2219381"/>
              <a:ext cx="397892" cy="646462"/>
              <a:chOff x="1400864" y="1624076"/>
              <a:chExt cx="560368" cy="910439"/>
            </a:xfrm>
          </p:grpSpPr>
          <p:grpSp>
            <p:nvGrpSpPr>
              <p:cNvPr id="1227" name="Google Shape;1227;p285"/>
              <p:cNvGrpSpPr/>
              <p:nvPr/>
            </p:nvGrpSpPr>
            <p:grpSpPr>
              <a:xfrm>
                <a:off x="1400864" y="1624076"/>
                <a:ext cx="560368" cy="825149"/>
                <a:chOff x="1342876" y="1647676"/>
                <a:chExt cx="560368" cy="825149"/>
              </a:xfrm>
            </p:grpSpPr>
            <p:sp>
              <p:nvSpPr>
                <p:cNvPr id="1228" name="Google Shape;1228;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29" name="Google Shape;1229;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30" name="Google Shape;1230;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31" name="Google Shape;1231;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32" name="Google Shape;1232;p285"/>
            <p:cNvGrpSpPr/>
            <p:nvPr/>
          </p:nvGrpSpPr>
          <p:grpSpPr>
            <a:xfrm>
              <a:off x="2622541" y="2219381"/>
              <a:ext cx="397892" cy="646462"/>
              <a:chOff x="1400864" y="1624076"/>
              <a:chExt cx="560368" cy="910439"/>
            </a:xfrm>
          </p:grpSpPr>
          <p:grpSp>
            <p:nvGrpSpPr>
              <p:cNvPr id="1233" name="Google Shape;1233;p285"/>
              <p:cNvGrpSpPr/>
              <p:nvPr/>
            </p:nvGrpSpPr>
            <p:grpSpPr>
              <a:xfrm>
                <a:off x="1400864" y="1624076"/>
                <a:ext cx="560368" cy="825149"/>
                <a:chOff x="1342876" y="1647676"/>
                <a:chExt cx="560368" cy="825149"/>
              </a:xfrm>
            </p:grpSpPr>
            <p:sp>
              <p:nvSpPr>
                <p:cNvPr id="1234" name="Google Shape;1234;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35" name="Google Shape;1235;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36" name="Google Shape;1236;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37" name="Google Shape;1237;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38" name="Google Shape;1238;p285"/>
            <p:cNvGrpSpPr/>
            <p:nvPr/>
          </p:nvGrpSpPr>
          <p:grpSpPr>
            <a:xfrm>
              <a:off x="4363565" y="2219381"/>
              <a:ext cx="397892" cy="646462"/>
              <a:chOff x="1400864" y="1624076"/>
              <a:chExt cx="560368" cy="910439"/>
            </a:xfrm>
          </p:grpSpPr>
          <p:grpSp>
            <p:nvGrpSpPr>
              <p:cNvPr id="1239" name="Google Shape;1239;p285"/>
              <p:cNvGrpSpPr/>
              <p:nvPr/>
            </p:nvGrpSpPr>
            <p:grpSpPr>
              <a:xfrm>
                <a:off x="1400864" y="1624076"/>
                <a:ext cx="560368" cy="825149"/>
                <a:chOff x="1342876" y="1647676"/>
                <a:chExt cx="560368" cy="825149"/>
              </a:xfrm>
            </p:grpSpPr>
            <p:sp>
              <p:nvSpPr>
                <p:cNvPr id="1240" name="Google Shape;1240;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41" name="Google Shape;1241;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42" name="Google Shape;1242;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43" name="Google Shape;1243;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44" name="Google Shape;1244;p285"/>
            <p:cNvGrpSpPr/>
            <p:nvPr/>
          </p:nvGrpSpPr>
          <p:grpSpPr>
            <a:xfrm>
              <a:off x="6104589" y="2219381"/>
              <a:ext cx="397892" cy="646462"/>
              <a:chOff x="1400864" y="1624076"/>
              <a:chExt cx="560368" cy="910439"/>
            </a:xfrm>
          </p:grpSpPr>
          <p:grpSp>
            <p:nvGrpSpPr>
              <p:cNvPr id="1245" name="Google Shape;1245;p285"/>
              <p:cNvGrpSpPr/>
              <p:nvPr/>
            </p:nvGrpSpPr>
            <p:grpSpPr>
              <a:xfrm>
                <a:off x="1400864" y="1624076"/>
                <a:ext cx="560368" cy="825149"/>
                <a:chOff x="1342876" y="1647676"/>
                <a:chExt cx="560368" cy="825149"/>
              </a:xfrm>
            </p:grpSpPr>
            <p:sp>
              <p:nvSpPr>
                <p:cNvPr id="1246" name="Google Shape;1246;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47" name="Google Shape;1247;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48" name="Google Shape;1248;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49" name="Google Shape;1249;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50" name="Google Shape;1250;p285"/>
            <p:cNvGrpSpPr/>
            <p:nvPr/>
          </p:nvGrpSpPr>
          <p:grpSpPr>
            <a:xfrm>
              <a:off x="7845614" y="2219381"/>
              <a:ext cx="397892" cy="646462"/>
              <a:chOff x="1400864" y="1624076"/>
              <a:chExt cx="560368" cy="910439"/>
            </a:xfrm>
          </p:grpSpPr>
          <p:grpSp>
            <p:nvGrpSpPr>
              <p:cNvPr id="1251" name="Google Shape;1251;p285"/>
              <p:cNvGrpSpPr/>
              <p:nvPr/>
            </p:nvGrpSpPr>
            <p:grpSpPr>
              <a:xfrm>
                <a:off x="1400864" y="1624076"/>
                <a:ext cx="560368" cy="825149"/>
                <a:chOff x="1342876" y="1647676"/>
                <a:chExt cx="560368" cy="825149"/>
              </a:xfrm>
            </p:grpSpPr>
            <p:sp>
              <p:nvSpPr>
                <p:cNvPr id="1252" name="Google Shape;1252;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53" name="Google Shape;1253;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54" name="Google Shape;1254;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55" name="Google Shape;1255;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256" name="Google Shape;1256;p285"/>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57" name="Google Shape;1257;p285"/>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58" name="Google Shape;1258;p285"/>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59" name="Google Shape;1259;p285"/>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60" name="Google Shape;1260;p285"/>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9">
    <p:spTree>
      <p:nvGrpSpPr>
        <p:cNvPr id="1" name="Shape 1261"/>
        <p:cNvGrpSpPr/>
        <p:nvPr/>
      </p:nvGrpSpPr>
      <p:grpSpPr>
        <a:xfrm>
          <a:off x="0" y="0"/>
          <a:ext cx="0" cy="0"/>
          <a:chOff x="0" y="0"/>
          <a:chExt cx="0" cy="0"/>
        </a:xfrm>
      </p:grpSpPr>
      <p:pic>
        <p:nvPicPr>
          <p:cNvPr id="1262" name="Google Shape;1262;p28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263" name="Google Shape;1263;p28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64" name="Google Shape;1264;p28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265" name="Google Shape;1265;p286"/>
          <p:cNvGrpSpPr/>
          <p:nvPr/>
        </p:nvGrpSpPr>
        <p:grpSpPr>
          <a:xfrm>
            <a:off x="1761518" y="3131028"/>
            <a:ext cx="5620964" cy="646462"/>
            <a:chOff x="881517" y="3131028"/>
            <a:chExt cx="5620964" cy="646462"/>
          </a:xfrm>
        </p:grpSpPr>
        <p:grpSp>
          <p:nvGrpSpPr>
            <p:cNvPr id="1266" name="Google Shape;1266;p286"/>
            <p:cNvGrpSpPr/>
            <p:nvPr/>
          </p:nvGrpSpPr>
          <p:grpSpPr>
            <a:xfrm>
              <a:off x="881517" y="3131028"/>
              <a:ext cx="397892" cy="646462"/>
              <a:chOff x="1400864" y="1624076"/>
              <a:chExt cx="560368" cy="910439"/>
            </a:xfrm>
          </p:grpSpPr>
          <p:grpSp>
            <p:nvGrpSpPr>
              <p:cNvPr id="1267" name="Google Shape;1267;p286"/>
              <p:cNvGrpSpPr/>
              <p:nvPr/>
            </p:nvGrpSpPr>
            <p:grpSpPr>
              <a:xfrm>
                <a:off x="1400864" y="1624076"/>
                <a:ext cx="560368" cy="825149"/>
                <a:chOff x="1342876" y="1647676"/>
                <a:chExt cx="560368" cy="825149"/>
              </a:xfrm>
            </p:grpSpPr>
            <p:sp>
              <p:nvSpPr>
                <p:cNvPr id="1268" name="Google Shape;1268;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69" name="Google Shape;1269;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70" name="Google Shape;1270;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71" name="Google Shape;1271;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72" name="Google Shape;1272;p286"/>
            <p:cNvGrpSpPr/>
            <p:nvPr/>
          </p:nvGrpSpPr>
          <p:grpSpPr>
            <a:xfrm>
              <a:off x="2622541" y="3131028"/>
              <a:ext cx="397892" cy="646462"/>
              <a:chOff x="1400864" y="1624076"/>
              <a:chExt cx="560368" cy="910439"/>
            </a:xfrm>
          </p:grpSpPr>
          <p:grpSp>
            <p:nvGrpSpPr>
              <p:cNvPr id="1273" name="Google Shape;1273;p286"/>
              <p:cNvGrpSpPr/>
              <p:nvPr/>
            </p:nvGrpSpPr>
            <p:grpSpPr>
              <a:xfrm>
                <a:off x="1400864" y="1624076"/>
                <a:ext cx="560368" cy="825149"/>
                <a:chOff x="1342876" y="1647676"/>
                <a:chExt cx="560368" cy="825149"/>
              </a:xfrm>
            </p:grpSpPr>
            <p:sp>
              <p:nvSpPr>
                <p:cNvPr id="1274" name="Google Shape;1274;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75" name="Google Shape;1275;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76" name="Google Shape;1276;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77" name="Google Shape;1277;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78" name="Google Shape;1278;p286"/>
            <p:cNvGrpSpPr/>
            <p:nvPr/>
          </p:nvGrpSpPr>
          <p:grpSpPr>
            <a:xfrm>
              <a:off x="4363565" y="3131028"/>
              <a:ext cx="397892" cy="646462"/>
              <a:chOff x="1400864" y="1624076"/>
              <a:chExt cx="560368" cy="910439"/>
            </a:xfrm>
          </p:grpSpPr>
          <p:grpSp>
            <p:nvGrpSpPr>
              <p:cNvPr id="1279" name="Google Shape;1279;p286"/>
              <p:cNvGrpSpPr/>
              <p:nvPr/>
            </p:nvGrpSpPr>
            <p:grpSpPr>
              <a:xfrm>
                <a:off x="1400864" y="1624076"/>
                <a:ext cx="560368" cy="825149"/>
                <a:chOff x="1342876" y="1647676"/>
                <a:chExt cx="560368" cy="825149"/>
              </a:xfrm>
            </p:grpSpPr>
            <p:sp>
              <p:nvSpPr>
                <p:cNvPr id="1280" name="Google Shape;1280;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81" name="Google Shape;1281;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82" name="Google Shape;1282;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83" name="Google Shape;1283;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84" name="Google Shape;1284;p286"/>
            <p:cNvGrpSpPr/>
            <p:nvPr/>
          </p:nvGrpSpPr>
          <p:grpSpPr>
            <a:xfrm>
              <a:off x="6104589" y="3131028"/>
              <a:ext cx="397892" cy="646462"/>
              <a:chOff x="1400864" y="1624076"/>
              <a:chExt cx="560368" cy="910439"/>
            </a:xfrm>
          </p:grpSpPr>
          <p:grpSp>
            <p:nvGrpSpPr>
              <p:cNvPr id="1285" name="Google Shape;1285;p286"/>
              <p:cNvGrpSpPr/>
              <p:nvPr/>
            </p:nvGrpSpPr>
            <p:grpSpPr>
              <a:xfrm>
                <a:off x="1400864" y="1624076"/>
                <a:ext cx="560368" cy="825149"/>
                <a:chOff x="1342876" y="1647676"/>
                <a:chExt cx="560368" cy="825149"/>
              </a:xfrm>
            </p:grpSpPr>
            <p:sp>
              <p:nvSpPr>
                <p:cNvPr id="1286" name="Google Shape;1286;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87" name="Google Shape;1287;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88" name="Google Shape;1288;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89" name="Google Shape;1289;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290" name="Google Shape;1290;p286"/>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91" name="Google Shape;1291;p286"/>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92" name="Google Shape;1292;p286"/>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93" name="Google Shape;1293;p286"/>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grpSp>
        <p:nvGrpSpPr>
          <p:cNvPr id="1294" name="Google Shape;1294;p286"/>
          <p:cNvGrpSpPr/>
          <p:nvPr/>
        </p:nvGrpSpPr>
        <p:grpSpPr>
          <a:xfrm>
            <a:off x="881517" y="1424144"/>
            <a:ext cx="7361989" cy="646462"/>
            <a:chOff x="881517" y="2219381"/>
            <a:chExt cx="7361989" cy="646462"/>
          </a:xfrm>
        </p:grpSpPr>
        <p:grpSp>
          <p:nvGrpSpPr>
            <p:cNvPr id="1295" name="Google Shape;1295;p286"/>
            <p:cNvGrpSpPr/>
            <p:nvPr/>
          </p:nvGrpSpPr>
          <p:grpSpPr>
            <a:xfrm>
              <a:off x="881517" y="2219381"/>
              <a:ext cx="397892" cy="646462"/>
              <a:chOff x="1400864" y="1624076"/>
              <a:chExt cx="560368" cy="910439"/>
            </a:xfrm>
          </p:grpSpPr>
          <p:grpSp>
            <p:nvGrpSpPr>
              <p:cNvPr id="1296" name="Google Shape;1296;p286"/>
              <p:cNvGrpSpPr/>
              <p:nvPr/>
            </p:nvGrpSpPr>
            <p:grpSpPr>
              <a:xfrm>
                <a:off x="1400864" y="1624076"/>
                <a:ext cx="560368" cy="825149"/>
                <a:chOff x="1342876" y="1647676"/>
                <a:chExt cx="560368" cy="825149"/>
              </a:xfrm>
            </p:grpSpPr>
            <p:sp>
              <p:nvSpPr>
                <p:cNvPr id="1297" name="Google Shape;1297;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98" name="Google Shape;1298;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99" name="Google Shape;1299;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00" name="Google Shape;1300;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01" name="Google Shape;1301;p286"/>
            <p:cNvGrpSpPr/>
            <p:nvPr/>
          </p:nvGrpSpPr>
          <p:grpSpPr>
            <a:xfrm>
              <a:off x="2622541" y="2219381"/>
              <a:ext cx="397892" cy="646462"/>
              <a:chOff x="1400864" y="1624076"/>
              <a:chExt cx="560368" cy="910439"/>
            </a:xfrm>
          </p:grpSpPr>
          <p:grpSp>
            <p:nvGrpSpPr>
              <p:cNvPr id="1302" name="Google Shape;1302;p286"/>
              <p:cNvGrpSpPr/>
              <p:nvPr/>
            </p:nvGrpSpPr>
            <p:grpSpPr>
              <a:xfrm>
                <a:off x="1400864" y="1624076"/>
                <a:ext cx="560368" cy="825149"/>
                <a:chOff x="1342876" y="1647676"/>
                <a:chExt cx="560368" cy="825149"/>
              </a:xfrm>
            </p:grpSpPr>
            <p:sp>
              <p:nvSpPr>
                <p:cNvPr id="1303" name="Google Shape;1303;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04" name="Google Shape;1304;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05" name="Google Shape;1305;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06" name="Google Shape;1306;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07" name="Google Shape;1307;p286"/>
            <p:cNvGrpSpPr/>
            <p:nvPr/>
          </p:nvGrpSpPr>
          <p:grpSpPr>
            <a:xfrm>
              <a:off x="4363565" y="2219381"/>
              <a:ext cx="397892" cy="646462"/>
              <a:chOff x="1400864" y="1624076"/>
              <a:chExt cx="560368" cy="910439"/>
            </a:xfrm>
          </p:grpSpPr>
          <p:grpSp>
            <p:nvGrpSpPr>
              <p:cNvPr id="1308" name="Google Shape;1308;p286"/>
              <p:cNvGrpSpPr/>
              <p:nvPr/>
            </p:nvGrpSpPr>
            <p:grpSpPr>
              <a:xfrm>
                <a:off x="1400864" y="1624076"/>
                <a:ext cx="560368" cy="825149"/>
                <a:chOff x="1342876" y="1647676"/>
                <a:chExt cx="560368" cy="825149"/>
              </a:xfrm>
            </p:grpSpPr>
            <p:sp>
              <p:nvSpPr>
                <p:cNvPr id="1309" name="Google Shape;1309;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10" name="Google Shape;1310;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11" name="Google Shape;1311;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12" name="Google Shape;1312;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13" name="Google Shape;1313;p286"/>
            <p:cNvGrpSpPr/>
            <p:nvPr/>
          </p:nvGrpSpPr>
          <p:grpSpPr>
            <a:xfrm>
              <a:off x="6104589" y="2219381"/>
              <a:ext cx="397892" cy="646462"/>
              <a:chOff x="1400864" y="1624076"/>
              <a:chExt cx="560368" cy="910439"/>
            </a:xfrm>
          </p:grpSpPr>
          <p:grpSp>
            <p:nvGrpSpPr>
              <p:cNvPr id="1314" name="Google Shape;1314;p286"/>
              <p:cNvGrpSpPr/>
              <p:nvPr/>
            </p:nvGrpSpPr>
            <p:grpSpPr>
              <a:xfrm>
                <a:off x="1400864" y="1624076"/>
                <a:ext cx="560368" cy="825149"/>
                <a:chOff x="1342876" y="1647676"/>
                <a:chExt cx="560368" cy="825149"/>
              </a:xfrm>
            </p:grpSpPr>
            <p:sp>
              <p:nvSpPr>
                <p:cNvPr id="1315" name="Google Shape;1315;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16" name="Google Shape;1316;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17" name="Google Shape;1317;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18" name="Google Shape;1318;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19" name="Google Shape;1319;p286"/>
            <p:cNvGrpSpPr/>
            <p:nvPr/>
          </p:nvGrpSpPr>
          <p:grpSpPr>
            <a:xfrm>
              <a:off x="7845614" y="2219381"/>
              <a:ext cx="397892" cy="646462"/>
              <a:chOff x="1400864" y="1624076"/>
              <a:chExt cx="560368" cy="910439"/>
            </a:xfrm>
          </p:grpSpPr>
          <p:grpSp>
            <p:nvGrpSpPr>
              <p:cNvPr id="1320" name="Google Shape;1320;p286"/>
              <p:cNvGrpSpPr/>
              <p:nvPr/>
            </p:nvGrpSpPr>
            <p:grpSpPr>
              <a:xfrm>
                <a:off x="1400864" y="1624076"/>
                <a:ext cx="560368" cy="825149"/>
                <a:chOff x="1342876" y="1647676"/>
                <a:chExt cx="560368" cy="825149"/>
              </a:xfrm>
            </p:grpSpPr>
            <p:sp>
              <p:nvSpPr>
                <p:cNvPr id="1321" name="Google Shape;1321;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22" name="Google Shape;1322;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23" name="Google Shape;1323;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24" name="Google Shape;1324;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325" name="Google Shape;1325;p286"/>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26" name="Google Shape;1326;p286"/>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27" name="Google Shape;1327;p286"/>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28" name="Google Shape;1328;p286"/>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29" name="Google Shape;1329;p286"/>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0">
    <p:spTree>
      <p:nvGrpSpPr>
        <p:cNvPr id="1" name="Shape 1330"/>
        <p:cNvGrpSpPr/>
        <p:nvPr/>
      </p:nvGrpSpPr>
      <p:grpSpPr>
        <a:xfrm>
          <a:off x="0" y="0"/>
          <a:ext cx="0" cy="0"/>
          <a:chOff x="0" y="0"/>
          <a:chExt cx="0" cy="0"/>
        </a:xfrm>
      </p:grpSpPr>
      <p:pic>
        <p:nvPicPr>
          <p:cNvPr id="1331" name="Google Shape;1331;p28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332" name="Google Shape;1332;p28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33" name="Google Shape;1333;p28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334" name="Google Shape;1334;p287"/>
          <p:cNvGrpSpPr/>
          <p:nvPr/>
        </p:nvGrpSpPr>
        <p:grpSpPr>
          <a:xfrm>
            <a:off x="881517" y="3131028"/>
            <a:ext cx="7361989" cy="646462"/>
            <a:chOff x="881517" y="2219381"/>
            <a:chExt cx="7361989" cy="646462"/>
          </a:xfrm>
        </p:grpSpPr>
        <p:grpSp>
          <p:nvGrpSpPr>
            <p:cNvPr id="1335" name="Google Shape;1335;p287"/>
            <p:cNvGrpSpPr/>
            <p:nvPr/>
          </p:nvGrpSpPr>
          <p:grpSpPr>
            <a:xfrm>
              <a:off x="881517" y="2219381"/>
              <a:ext cx="397892" cy="646462"/>
              <a:chOff x="1400864" y="1624076"/>
              <a:chExt cx="560368" cy="910439"/>
            </a:xfrm>
          </p:grpSpPr>
          <p:grpSp>
            <p:nvGrpSpPr>
              <p:cNvPr id="1336" name="Google Shape;1336;p287"/>
              <p:cNvGrpSpPr/>
              <p:nvPr/>
            </p:nvGrpSpPr>
            <p:grpSpPr>
              <a:xfrm>
                <a:off x="1400864" y="1624076"/>
                <a:ext cx="560368" cy="825149"/>
                <a:chOff x="1342876" y="1647676"/>
                <a:chExt cx="560368" cy="825149"/>
              </a:xfrm>
            </p:grpSpPr>
            <p:sp>
              <p:nvSpPr>
                <p:cNvPr id="1337" name="Google Shape;1337;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38" name="Google Shape;1338;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39" name="Google Shape;1339;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40" name="Google Shape;1340;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41" name="Google Shape;1341;p287"/>
            <p:cNvGrpSpPr/>
            <p:nvPr/>
          </p:nvGrpSpPr>
          <p:grpSpPr>
            <a:xfrm>
              <a:off x="2622541" y="2219381"/>
              <a:ext cx="397892" cy="646462"/>
              <a:chOff x="1400864" y="1624076"/>
              <a:chExt cx="560368" cy="910439"/>
            </a:xfrm>
          </p:grpSpPr>
          <p:grpSp>
            <p:nvGrpSpPr>
              <p:cNvPr id="1342" name="Google Shape;1342;p287"/>
              <p:cNvGrpSpPr/>
              <p:nvPr/>
            </p:nvGrpSpPr>
            <p:grpSpPr>
              <a:xfrm>
                <a:off x="1400864" y="1624076"/>
                <a:ext cx="560368" cy="825149"/>
                <a:chOff x="1342876" y="1647676"/>
                <a:chExt cx="560368" cy="825149"/>
              </a:xfrm>
            </p:grpSpPr>
            <p:sp>
              <p:nvSpPr>
                <p:cNvPr id="1343" name="Google Shape;1343;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44" name="Google Shape;1344;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45" name="Google Shape;1345;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46" name="Google Shape;1346;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47" name="Google Shape;1347;p287"/>
            <p:cNvGrpSpPr/>
            <p:nvPr/>
          </p:nvGrpSpPr>
          <p:grpSpPr>
            <a:xfrm>
              <a:off x="4363565" y="2219381"/>
              <a:ext cx="397892" cy="646462"/>
              <a:chOff x="1400864" y="1624076"/>
              <a:chExt cx="560368" cy="910439"/>
            </a:xfrm>
          </p:grpSpPr>
          <p:grpSp>
            <p:nvGrpSpPr>
              <p:cNvPr id="1348" name="Google Shape;1348;p287"/>
              <p:cNvGrpSpPr/>
              <p:nvPr/>
            </p:nvGrpSpPr>
            <p:grpSpPr>
              <a:xfrm>
                <a:off x="1400864" y="1624076"/>
                <a:ext cx="560368" cy="825149"/>
                <a:chOff x="1342876" y="1647676"/>
                <a:chExt cx="560368" cy="825149"/>
              </a:xfrm>
            </p:grpSpPr>
            <p:sp>
              <p:nvSpPr>
                <p:cNvPr id="1349" name="Google Shape;1349;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50" name="Google Shape;1350;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51" name="Google Shape;1351;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52" name="Google Shape;1352;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53" name="Google Shape;1353;p287"/>
            <p:cNvGrpSpPr/>
            <p:nvPr/>
          </p:nvGrpSpPr>
          <p:grpSpPr>
            <a:xfrm>
              <a:off x="6104589" y="2219381"/>
              <a:ext cx="397892" cy="646462"/>
              <a:chOff x="1400864" y="1624076"/>
              <a:chExt cx="560368" cy="910439"/>
            </a:xfrm>
          </p:grpSpPr>
          <p:grpSp>
            <p:nvGrpSpPr>
              <p:cNvPr id="1354" name="Google Shape;1354;p287"/>
              <p:cNvGrpSpPr/>
              <p:nvPr/>
            </p:nvGrpSpPr>
            <p:grpSpPr>
              <a:xfrm>
                <a:off x="1400864" y="1624076"/>
                <a:ext cx="560368" cy="825149"/>
                <a:chOff x="1342876" y="1647676"/>
                <a:chExt cx="560368" cy="825149"/>
              </a:xfrm>
            </p:grpSpPr>
            <p:sp>
              <p:nvSpPr>
                <p:cNvPr id="1355" name="Google Shape;1355;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56" name="Google Shape;1356;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57" name="Google Shape;1357;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58" name="Google Shape;1358;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59" name="Google Shape;1359;p287"/>
            <p:cNvGrpSpPr/>
            <p:nvPr/>
          </p:nvGrpSpPr>
          <p:grpSpPr>
            <a:xfrm>
              <a:off x="7845614" y="2219381"/>
              <a:ext cx="397892" cy="646462"/>
              <a:chOff x="1400864" y="1624076"/>
              <a:chExt cx="560368" cy="910439"/>
            </a:xfrm>
          </p:grpSpPr>
          <p:grpSp>
            <p:nvGrpSpPr>
              <p:cNvPr id="1360" name="Google Shape;1360;p287"/>
              <p:cNvGrpSpPr/>
              <p:nvPr/>
            </p:nvGrpSpPr>
            <p:grpSpPr>
              <a:xfrm>
                <a:off x="1400864" y="1624076"/>
                <a:ext cx="560368" cy="825149"/>
                <a:chOff x="1342876" y="1647676"/>
                <a:chExt cx="560368" cy="825149"/>
              </a:xfrm>
            </p:grpSpPr>
            <p:sp>
              <p:nvSpPr>
                <p:cNvPr id="1361" name="Google Shape;1361;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62" name="Google Shape;1362;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63" name="Google Shape;1363;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64" name="Google Shape;1364;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365" name="Google Shape;1365;p287"/>
          <p:cNvSpPr txBox="1">
            <a:spLocks noGrp="1"/>
          </p:cNvSpPr>
          <p:nvPr>
            <p:ph type="body" idx="1"/>
          </p:nvPr>
        </p:nvSpPr>
        <p:spPr>
          <a:xfrm>
            <a:off x="223088"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66" name="Google Shape;1366;p287"/>
          <p:cNvSpPr txBox="1">
            <a:spLocks noGrp="1"/>
          </p:cNvSpPr>
          <p:nvPr>
            <p:ph type="body" idx="2"/>
          </p:nvPr>
        </p:nvSpPr>
        <p:spPr>
          <a:xfrm>
            <a:off x="1964112"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67" name="Google Shape;1367;p287"/>
          <p:cNvSpPr txBox="1">
            <a:spLocks noGrp="1"/>
          </p:cNvSpPr>
          <p:nvPr>
            <p:ph type="body" idx="3"/>
          </p:nvPr>
        </p:nvSpPr>
        <p:spPr>
          <a:xfrm>
            <a:off x="3705136"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68" name="Google Shape;1368;p287"/>
          <p:cNvSpPr txBox="1">
            <a:spLocks noGrp="1"/>
          </p:cNvSpPr>
          <p:nvPr>
            <p:ph type="body" idx="4"/>
          </p:nvPr>
        </p:nvSpPr>
        <p:spPr>
          <a:xfrm>
            <a:off x="5446160"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69" name="Google Shape;1369;p287"/>
          <p:cNvSpPr txBox="1">
            <a:spLocks noGrp="1"/>
          </p:cNvSpPr>
          <p:nvPr>
            <p:ph type="body" idx="5"/>
          </p:nvPr>
        </p:nvSpPr>
        <p:spPr>
          <a:xfrm>
            <a:off x="718718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grpSp>
        <p:nvGrpSpPr>
          <p:cNvPr id="1370" name="Google Shape;1370;p287"/>
          <p:cNvGrpSpPr/>
          <p:nvPr/>
        </p:nvGrpSpPr>
        <p:grpSpPr>
          <a:xfrm>
            <a:off x="881517" y="1424144"/>
            <a:ext cx="7361989" cy="646462"/>
            <a:chOff x="881517" y="2219381"/>
            <a:chExt cx="7361989" cy="646462"/>
          </a:xfrm>
        </p:grpSpPr>
        <p:grpSp>
          <p:nvGrpSpPr>
            <p:cNvPr id="1371" name="Google Shape;1371;p287"/>
            <p:cNvGrpSpPr/>
            <p:nvPr/>
          </p:nvGrpSpPr>
          <p:grpSpPr>
            <a:xfrm>
              <a:off x="881517" y="2219381"/>
              <a:ext cx="397892" cy="646462"/>
              <a:chOff x="1400864" y="1624076"/>
              <a:chExt cx="560368" cy="910439"/>
            </a:xfrm>
          </p:grpSpPr>
          <p:grpSp>
            <p:nvGrpSpPr>
              <p:cNvPr id="1372" name="Google Shape;1372;p287"/>
              <p:cNvGrpSpPr/>
              <p:nvPr/>
            </p:nvGrpSpPr>
            <p:grpSpPr>
              <a:xfrm>
                <a:off x="1400864" y="1624076"/>
                <a:ext cx="560368" cy="825149"/>
                <a:chOff x="1342876" y="1647676"/>
                <a:chExt cx="560368" cy="825149"/>
              </a:xfrm>
            </p:grpSpPr>
            <p:sp>
              <p:nvSpPr>
                <p:cNvPr id="1373" name="Google Shape;1373;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74" name="Google Shape;1374;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75" name="Google Shape;1375;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76" name="Google Shape;1376;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77" name="Google Shape;1377;p287"/>
            <p:cNvGrpSpPr/>
            <p:nvPr/>
          </p:nvGrpSpPr>
          <p:grpSpPr>
            <a:xfrm>
              <a:off x="2622541" y="2219381"/>
              <a:ext cx="397892" cy="646462"/>
              <a:chOff x="1400864" y="1624076"/>
              <a:chExt cx="560368" cy="910439"/>
            </a:xfrm>
          </p:grpSpPr>
          <p:grpSp>
            <p:nvGrpSpPr>
              <p:cNvPr id="1378" name="Google Shape;1378;p287"/>
              <p:cNvGrpSpPr/>
              <p:nvPr/>
            </p:nvGrpSpPr>
            <p:grpSpPr>
              <a:xfrm>
                <a:off x="1400864" y="1624076"/>
                <a:ext cx="560368" cy="825149"/>
                <a:chOff x="1342876" y="1647676"/>
                <a:chExt cx="560368" cy="825149"/>
              </a:xfrm>
            </p:grpSpPr>
            <p:sp>
              <p:nvSpPr>
                <p:cNvPr id="1379" name="Google Shape;1379;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80" name="Google Shape;1380;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81" name="Google Shape;1381;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82" name="Google Shape;1382;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83" name="Google Shape;1383;p287"/>
            <p:cNvGrpSpPr/>
            <p:nvPr/>
          </p:nvGrpSpPr>
          <p:grpSpPr>
            <a:xfrm>
              <a:off x="4363565" y="2219381"/>
              <a:ext cx="397892" cy="646462"/>
              <a:chOff x="1400864" y="1624076"/>
              <a:chExt cx="560368" cy="910439"/>
            </a:xfrm>
          </p:grpSpPr>
          <p:grpSp>
            <p:nvGrpSpPr>
              <p:cNvPr id="1384" name="Google Shape;1384;p287"/>
              <p:cNvGrpSpPr/>
              <p:nvPr/>
            </p:nvGrpSpPr>
            <p:grpSpPr>
              <a:xfrm>
                <a:off x="1400864" y="1624076"/>
                <a:ext cx="560368" cy="825149"/>
                <a:chOff x="1342876" y="1647676"/>
                <a:chExt cx="560368" cy="825149"/>
              </a:xfrm>
            </p:grpSpPr>
            <p:sp>
              <p:nvSpPr>
                <p:cNvPr id="1385" name="Google Shape;1385;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86" name="Google Shape;1386;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87" name="Google Shape;1387;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88" name="Google Shape;1388;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89" name="Google Shape;1389;p287"/>
            <p:cNvGrpSpPr/>
            <p:nvPr/>
          </p:nvGrpSpPr>
          <p:grpSpPr>
            <a:xfrm>
              <a:off x="6104589" y="2219381"/>
              <a:ext cx="397892" cy="646462"/>
              <a:chOff x="1400864" y="1624076"/>
              <a:chExt cx="560368" cy="910439"/>
            </a:xfrm>
          </p:grpSpPr>
          <p:grpSp>
            <p:nvGrpSpPr>
              <p:cNvPr id="1390" name="Google Shape;1390;p287"/>
              <p:cNvGrpSpPr/>
              <p:nvPr/>
            </p:nvGrpSpPr>
            <p:grpSpPr>
              <a:xfrm>
                <a:off x="1400864" y="1624076"/>
                <a:ext cx="560368" cy="825149"/>
                <a:chOff x="1342876" y="1647676"/>
                <a:chExt cx="560368" cy="825149"/>
              </a:xfrm>
            </p:grpSpPr>
            <p:sp>
              <p:nvSpPr>
                <p:cNvPr id="1391" name="Google Shape;1391;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92" name="Google Shape;1392;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93" name="Google Shape;1393;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94" name="Google Shape;1394;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95" name="Google Shape;1395;p287"/>
            <p:cNvGrpSpPr/>
            <p:nvPr/>
          </p:nvGrpSpPr>
          <p:grpSpPr>
            <a:xfrm>
              <a:off x="7845614" y="2219381"/>
              <a:ext cx="397892" cy="646462"/>
              <a:chOff x="1400864" y="1624076"/>
              <a:chExt cx="560368" cy="910439"/>
            </a:xfrm>
          </p:grpSpPr>
          <p:grpSp>
            <p:nvGrpSpPr>
              <p:cNvPr id="1396" name="Google Shape;1396;p287"/>
              <p:cNvGrpSpPr/>
              <p:nvPr/>
            </p:nvGrpSpPr>
            <p:grpSpPr>
              <a:xfrm>
                <a:off x="1400864" y="1624076"/>
                <a:ext cx="560368" cy="825149"/>
                <a:chOff x="1342876" y="1647676"/>
                <a:chExt cx="560368" cy="825149"/>
              </a:xfrm>
            </p:grpSpPr>
            <p:sp>
              <p:nvSpPr>
                <p:cNvPr id="1397" name="Google Shape;1397;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98" name="Google Shape;1398;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99" name="Google Shape;1399;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400" name="Google Shape;1400;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401" name="Google Shape;1401;p287"/>
          <p:cNvSpPr txBox="1">
            <a:spLocks noGrp="1"/>
          </p:cNvSpPr>
          <p:nvPr>
            <p:ph type="body" idx="6"/>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02" name="Google Shape;1402;p287"/>
          <p:cNvSpPr txBox="1">
            <a:spLocks noGrp="1"/>
          </p:cNvSpPr>
          <p:nvPr>
            <p:ph type="body" idx="7"/>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03" name="Google Shape;1403;p287"/>
          <p:cNvSpPr txBox="1">
            <a:spLocks noGrp="1"/>
          </p:cNvSpPr>
          <p:nvPr>
            <p:ph type="body" idx="8"/>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04" name="Google Shape;1404;p287"/>
          <p:cNvSpPr txBox="1">
            <a:spLocks noGrp="1"/>
          </p:cNvSpPr>
          <p:nvPr>
            <p:ph type="body" idx="9"/>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05" name="Google Shape;1405;p287"/>
          <p:cNvSpPr txBox="1">
            <a:spLocks noGrp="1"/>
          </p:cNvSpPr>
          <p:nvPr>
            <p:ph type="body" idx="13"/>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1">
    <p:spTree>
      <p:nvGrpSpPr>
        <p:cNvPr id="1" name="Shape 1406"/>
        <p:cNvGrpSpPr/>
        <p:nvPr/>
      </p:nvGrpSpPr>
      <p:grpSpPr>
        <a:xfrm>
          <a:off x="0" y="0"/>
          <a:ext cx="0" cy="0"/>
          <a:chOff x="0" y="0"/>
          <a:chExt cx="0" cy="0"/>
        </a:xfrm>
      </p:grpSpPr>
      <p:pic>
        <p:nvPicPr>
          <p:cNvPr id="1407" name="Google Shape;1407;p28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408" name="Google Shape;1408;p28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09" name="Google Shape;1409;p28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410" name="Google Shape;1410;p288"/>
          <p:cNvGrpSpPr/>
          <p:nvPr/>
        </p:nvGrpSpPr>
        <p:grpSpPr>
          <a:xfrm>
            <a:off x="2805107" y="1224889"/>
            <a:ext cx="3533786" cy="3185052"/>
            <a:chOff x="2801099" y="1114361"/>
            <a:chExt cx="3533786" cy="3185052"/>
          </a:xfrm>
        </p:grpSpPr>
        <p:grpSp>
          <p:nvGrpSpPr>
            <p:cNvPr id="1411" name="Google Shape;1411;p288"/>
            <p:cNvGrpSpPr/>
            <p:nvPr/>
          </p:nvGrpSpPr>
          <p:grpSpPr>
            <a:xfrm>
              <a:off x="2801099" y="1228944"/>
              <a:ext cx="3533786" cy="2955886"/>
              <a:chOff x="2801099" y="1066147"/>
              <a:chExt cx="3533786" cy="2955886"/>
            </a:xfrm>
          </p:grpSpPr>
          <p:grpSp>
            <p:nvGrpSpPr>
              <p:cNvPr id="1412" name="Google Shape;1412;p288"/>
              <p:cNvGrpSpPr/>
              <p:nvPr/>
            </p:nvGrpSpPr>
            <p:grpSpPr>
              <a:xfrm>
                <a:off x="6252959" y="1066147"/>
                <a:ext cx="81926" cy="2955886"/>
                <a:chOff x="6252959" y="1066147"/>
                <a:chExt cx="81926" cy="2955886"/>
              </a:xfrm>
            </p:grpSpPr>
            <p:sp>
              <p:nvSpPr>
                <p:cNvPr id="1413" name="Google Shape;1413;p288"/>
                <p:cNvSpPr/>
                <p:nvPr/>
              </p:nvSpPr>
              <p:spPr>
                <a:xfrm>
                  <a:off x="6252959" y="178463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14" name="Google Shape;1414;p288"/>
                <p:cNvSpPr/>
                <p:nvPr/>
              </p:nvSpPr>
              <p:spPr>
                <a:xfrm>
                  <a:off x="625295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15" name="Google Shape;1415;p288"/>
                <p:cNvSpPr/>
                <p:nvPr/>
              </p:nvSpPr>
              <p:spPr>
                <a:xfrm>
                  <a:off x="6252959" y="322161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16" name="Google Shape;1416;p288"/>
                <p:cNvSpPr/>
                <p:nvPr/>
              </p:nvSpPr>
              <p:spPr>
                <a:xfrm>
                  <a:off x="6252959" y="394010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17" name="Google Shape;1417;p288"/>
                <p:cNvSpPr/>
                <p:nvPr/>
              </p:nvSpPr>
              <p:spPr>
                <a:xfrm>
                  <a:off x="6252959" y="106614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418" name="Google Shape;1418;p288"/>
              <p:cNvGrpSpPr/>
              <p:nvPr/>
            </p:nvGrpSpPr>
            <p:grpSpPr>
              <a:xfrm>
                <a:off x="2801099" y="1066147"/>
                <a:ext cx="81926" cy="2955886"/>
                <a:chOff x="2801099" y="1066147"/>
                <a:chExt cx="81926" cy="2955886"/>
              </a:xfrm>
            </p:grpSpPr>
            <p:sp>
              <p:nvSpPr>
                <p:cNvPr id="1419" name="Google Shape;1419;p288"/>
                <p:cNvSpPr/>
                <p:nvPr/>
              </p:nvSpPr>
              <p:spPr>
                <a:xfrm>
                  <a:off x="2801099" y="178463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20" name="Google Shape;1420;p288"/>
                <p:cNvSpPr/>
                <p:nvPr/>
              </p:nvSpPr>
              <p:spPr>
                <a:xfrm>
                  <a:off x="280109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21" name="Google Shape;1421;p288"/>
                <p:cNvSpPr/>
                <p:nvPr/>
              </p:nvSpPr>
              <p:spPr>
                <a:xfrm>
                  <a:off x="2801099" y="322161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22" name="Google Shape;1422;p288"/>
                <p:cNvSpPr/>
                <p:nvPr/>
              </p:nvSpPr>
              <p:spPr>
                <a:xfrm>
                  <a:off x="2801099" y="394010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23" name="Google Shape;1423;p288"/>
                <p:cNvSpPr/>
                <p:nvPr/>
              </p:nvSpPr>
              <p:spPr>
                <a:xfrm>
                  <a:off x="2801099" y="106614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grpSp>
          <p:nvGrpSpPr>
            <p:cNvPr id="1424" name="Google Shape;1424;p288"/>
            <p:cNvGrpSpPr/>
            <p:nvPr/>
          </p:nvGrpSpPr>
          <p:grpSpPr>
            <a:xfrm>
              <a:off x="2975830" y="1114361"/>
              <a:ext cx="3184323" cy="3185052"/>
              <a:chOff x="2908735" y="1068601"/>
              <a:chExt cx="3326530" cy="3327292"/>
            </a:xfrm>
          </p:grpSpPr>
          <p:sp>
            <p:nvSpPr>
              <p:cNvPr id="1425" name="Google Shape;1425;p288"/>
              <p:cNvSpPr/>
              <p:nvPr/>
            </p:nvSpPr>
            <p:spPr>
              <a:xfrm>
                <a:off x="2908735" y="1068601"/>
                <a:ext cx="3326530" cy="3327292"/>
              </a:xfrm>
              <a:custGeom>
                <a:avLst/>
                <a:gdLst/>
                <a:ahLst/>
                <a:cxnLst/>
                <a:rect l="l" t="t" r="r" b="b"/>
                <a:pathLst>
                  <a:path w="3708" h="3708" extrusionOk="0">
                    <a:moveTo>
                      <a:pt x="278" y="1350"/>
                    </a:moveTo>
                    <a:cubicBezTo>
                      <a:pt x="556" y="480"/>
                      <a:pt x="1487" y="0"/>
                      <a:pt x="2358" y="278"/>
                    </a:cubicBezTo>
                    <a:cubicBezTo>
                      <a:pt x="3228" y="556"/>
                      <a:pt x="3708" y="1487"/>
                      <a:pt x="3430" y="2358"/>
                    </a:cubicBezTo>
                    <a:cubicBezTo>
                      <a:pt x="3152" y="3228"/>
                      <a:pt x="2221" y="3708"/>
                      <a:pt x="1350" y="3430"/>
                    </a:cubicBezTo>
                    <a:cubicBezTo>
                      <a:pt x="480" y="3152"/>
                      <a:pt x="0" y="2221"/>
                      <a:pt x="278" y="1350"/>
                    </a:cubicBezTo>
                    <a:close/>
                  </a:path>
                </a:pathLst>
              </a:custGeom>
              <a:solidFill>
                <a:srgbClr val="F2F2F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26" name="Google Shape;1426;p288"/>
              <p:cNvSpPr/>
              <p:nvPr/>
            </p:nvSpPr>
            <p:spPr>
              <a:xfrm>
                <a:off x="3510752" y="1490314"/>
                <a:ext cx="1060348" cy="1239954"/>
              </a:xfrm>
              <a:custGeom>
                <a:avLst/>
                <a:gdLst/>
                <a:ahLst/>
                <a:cxnLst/>
                <a:rect l="l" t="t" r="r" b="b"/>
                <a:pathLst>
                  <a:path w="1247" h="1458" extrusionOk="0">
                    <a:moveTo>
                      <a:pt x="0" y="562"/>
                    </a:moveTo>
                    <a:cubicBezTo>
                      <a:pt x="1247" y="1458"/>
                      <a:pt x="1247" y="1458"/>
                      <a:pt x="1247" y="1458"/>
                    </a:cubicBezTo>
                    <a:cubicBezTo>
                      <a:pt x="765" y="0"/>
                      <a:pt x="765" y="0"/>
                      <a:pt x="765" y="0"/>
                    </a:cubicBezTo>
                    <a:cubicBezTo>
                      <a:pt x="462" y="101"/>
                      <a:pt x="191" y="297"/>
                      <a:pt x="0" y="56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27" name="Google Shape;1427;p288"/>
              <p:cNvSpPr/>
              <p:nvPr/>
            </p:nvSpPr>
            <p:spPr>
              <a:xfrm>
                <a:off x="3264202" y="1969019"/>
                <a:ext cx="1306180" cy="769168"/>
              </a:xfrm>
              <a:custGeom>
                <a:avLst/>
                <a:gdLst/>
                <a:ahLst/>
                <a:cxnLst/>
                <a:rect l="l" t="t" r="r" b="b"/>
                <a:pathLst>
                  <a:path w="1536" h="904" extrusionOk="0">
                    <a:moveTo>
                      <a:pt x="74" y="428"/>
                    </a:moveTo>
                    <a:cubicBezTo>
                      <a:pt x="23" y="586"/>
                      <a:pt x="0" y="747"/>
                      <a:pt x="1" y="904"/>
                    </a:cubicBezTo>
                    <a:cubicBezTo>
                      <a:pt x="1536" y="896"/>
                      <a:pt x="1536" y="896"/>
                      <a:pt x="1536" y="896"/>
                    </a:cubicBezTo>
                    <a:cubicBezTo>
                      <a:pt x="290" y="0"/>
                      <a:pt x="290" y="0"/>
                      <a:pt x="290" y="0"/>
                    </a:cubicBezTo>
                    <a:cubicBezTo>
                      <a:pt x="198" y="128"/>
                      <a:pt x="124" y="271"/>
                      <a:pt x="74" y="42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28" name="Google Shape;1428;p288"/>
              <p:cNvSpPr/>
              <p:nvPr/>
            </p:nvSpPr>
            <p:spPr>
              <a:xfrm>
                <a:off x="3519391" y="2733867"/>
                <a:ext cx="1051711" cy="1244273"/>
              </a:xfrm>
              <a:custGeom>
                <a:avLst/>
                <a:gdLst/>
                <a:ahLst/>
                <a:cxnLst/>
                <a:rect l="l" t="t" r="r" b="b"/>
                <a:pathLst>
                  <a:path w="1237" h="1463" extrusionOk="0">
                    <a:moveTo>
                      <a:pt x="769" y="1463"/>
                    </a:moveTo>
                    <a:cubicBezTo>
                      <a:pt x="1237" y="0"/>
                      <a:pt x="1237" y="0"/>
                      <a:pt x="1237" y="0"/>
                    </a:cubicBezTo>
                    <a:cubicBezTo>
                      <a:pt x="0" y="908"/>
                      <a:pt x="0" y="908"/>
                      <a:pt x="0" y="908"/>
                    </a:cubicBezTo>
                    <a:cubicBezTo>
                      <a:pt x="185" y="1161"/>
                      <a:pt x="449" y="1361"/>
                      <a:pt x="769" y="1463"/>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29" name="Google Shape;1429;p288"/>
              <p:cNvSpPr/>
              <p:nvPr/>
            </p:nvSpPr>
            <p:spPr>
              <a:xfrm>
                <a:off x="4162942" y="1398533"/>
                <a:ext cx="806959" cy="1331734"/>
              </a:xfrm>
              <a:custGeom>
                <a:avLst/>
                <a:gdLst/>
                <a:ahLst/>
                <a:cxnLst/>
                <a:rect l="l" t="t" r="r" b="b"/>
                <a:pathLst>
                  <a:path w="949" h="1566" extrusionOk="0">
                    <a:moveTo>
                      <a:pt x="0" y="108"/>
                    </a:moveTo>
                    <a:cubicBezTo>
                      <a:pt x="481" y="1566"/>
                      <a:pt x="481" y="1566"/>
                      <a:pt x="481" y="1566"/>
                    </a:cubicBezTo>
                    <a:cubicBezTo>
                      <a:pt x="949" y="102"/>
                      <a:pt x="949" y="102"/>
                      <a:pt x="949" y="102"/>
                    </a:cubicBezTo>
                    <a:cubicBezTo>
                      <a:pt x="628" y="0"/>
                      <a:pt x="298" y="10"/>
                      <a:pt x="0" y="10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0" name="Google Shape;1430;p288"/>
              <p:cNvSpPr/>
              <p:nvPr/>
            </p:nvSpPr>
            <p:spPr>
              <a:xfrm>
                <a:off x="3264202" y="2732066"/>
                <a:ext cx="1306180" cy="773126"/>
              </a:xfrm>
              <a:custGeom>
                <a:avLst/>
                <a:gdLst/>
                <a:ahLst/>
                <a:cxnLst/>
                <a:rect l="l" t="t" r="r" b="b"/>
                <a:pathLst>
                  <a:path w="1536" h="909" extrusionOk="0">
                    <a:moveTo>
                      <a:pt x="298" y="909"/>
                    </a:moveTo>
                    <a:cubicBezTo>
                      <a:pt x="1536" y="0"/>
                      <a:pt x="1536" y="0"/>
                      <a:pt x="1536" y="0"/>
                    </a:cubicBezTo>
                    <a:cubicBezTo>
                      <a:pt x="0" y="8"/>
                      <a:pt x="0" y="8"/>
                      <a:pt x="0" y="8"/>
                    </a:cubicBezTo>
                    <a:cubicBezTo>
                      <a:pt x="3" y="335"/>
                      <a:pt x="110" y="651"/>
                      <a:pt x="298" y="90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1" name="Google Shape;1431;p288"/>
              <p:cNvSpPr/>
              <p:nvPr/>
            </p:nvSpPr>
            <p:spPr>
              <a:xfrm>
                <a:off x="4574699" y="1958941"/>
                <a:ext cx="1306180" cy="772406"/>
              </a:xfrm>
              <a:custGeom>
                <a:avLst/>
                <a:gdLst/>
                <a:ahLst/>
                <a:cxnLst/>
                <a:rect l="l" t="t" r="r" b="b"/>
                <a:pathLst>
                  <a:path w="1536" h="908" extrusionOk="0">
                    <a:moveTo>
                      <a:pt x="1237" y="0"/>
                    </a:moveTo>
                    <a:cubicBezTo>
                      <a:pt x="0" y="908"/>
                      <a:pt x="0" y="908"/>
                      <a:pt x="0" y="908"/>
                    </a:cubicBezTo>
                    <a:cubicBezTo>
                      <a:pt x="1536" y="902"/>
                      <a:pt x="1536" y="902"/>
                      <a:pt x="1536" y="902"/>
                    </a:cubicBezTo>
                    <a:cubicBezTo>
                      <a:pt x="1533" y="575"/>
                      <a:pt x="1427" y="259"/>
                      <a:pt x="1237"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2" name="Google Shape;1432;p288"/>
              <p:cNvSpPr/>
              <p:nvPr/>
            </p:nvSpPr>
            <p:spPr>
              <a:xfrm>
                <a:off x="4574699" y="2727029"/>
                <a:ext cx="1306900" cy="768806"/>
              </a:xfrm>
              <a:custGeom>
                <a:avLst/>
                <a:gdLst/>
                <a:ahLst/>
                <a:cxnLst/>
                <a:rect l="l" t="t" r="r" b="b"/>
                <a:pathLst>
                  <a:path w="1537" h="904" extrusionOk="0">
                    <a:moveTo>
                      <a:pt x="1462" y="474"/>
                    </a:moveTo>
                    <a:cubicBezTo>
                      <a:pt x="1513" y="316"/>
                      <a:pt x="1537" y="157"/>
                      <a:pt x="1536" y="0"/>
                    </a:cubicBezTo>
                    <a:cubicBezTo>
                      <a:pt x="0" y="6"/>
                      <a:pt x="0" y="6"/>
                      <a:pt x="0" y="6"/>
                    </a:cubicBezTo>
                    <a:cubicBezTo>
                      <a:pt x="1247" y="904"/>
                      <a:pt x="1247" y="904"/>
                      <a:pt x="1247" y="904"/>
                    </a:cubicBezTo>
                    <a:cubicBezTo>
                      <a:pt x="1339" y="776"/>
                      <a:pt x="1412" y="631"/>
                      <a:pt x="1462" y="47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3" name="Google Shape;1433;p288"/>
              <p:cNvSpPr/>
              <p:nvPr/>
            </p:nvSpPr>
            <p:spPr>
              <a:xfrm>
                <a:off x="4572900" y="1485996"/>
                <a:ext cx="1052790" cy="1244273"/>
              </a:xfrm>
              <a:custGeom>
                <a:avLst/>
                <a:gdLst/>
                <a:ahLst/>
                <a:cxnLst/>
                <a:rect l="l" t="t" r="r" b="b"/>
                <a:pathLst>
                  <a:path w="1238" h="1463" extrusionOk="0">
                    <a:moveTo>
                      <a:pt x="468" y="0"/>
                    </a:moveTo>
                    <a:cubicBezTo>
                      <a:pt x="0" y="1463"/>
                      <a:pt x="0" y="1463"/>
                      <a:pt x="0" y="1463"/>
                    </a:cubicBezTo>
                    <a:cubicBezTo>
                      <a:pt x="1238" y="555"/>
                      <a:pt x="1238" y="555"/>
                      <a:pt x="1238" y="555"/>
                    </a:cubicBezTo>
                    <a:cubicBezTo>
                      <a:pt x="1053" y="302"/>
                      <a:pt x="790" y="103"/>
                      <a:pt x="468"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4" name="Google Shape;1434;p288"/>
              <p:cNvSpPr/>
              <p:nvPr/>
            </p:nvSpPr>
            <p:spPr>
              <a:xfrm>
                <a:off x="4574699" y="2733147"/>
                <a:ext cx="1059268" cy="1240673"/>
              </a:xfrm>
              <a:custGeom>
                <a:avLst/>
                <a:gdLst/>
                <a:ahLst/>
                <a:cxnLst/>
                <a:rect l="l" t="t" r="r" b="b"/>
                <a:pathLst>
                  <a:path w="1246" h="1459" extrusionOk="0">
                    <a:moveTo>
                      <a:pt x="1246" y="897"/>
                    </a:moveTo>
                    <a:cubicBezTo>
                      <a:pt x="0" y="0"/>
                      <a:pt x="0" y="0"/>
                      <a:pt x="0" y="0"/>
                    </a:cubicBezTo>
                    <a:cubicBezTo>
                      <a:pt x="480" y="1459"/>
                      <a:pt x="480" y="1459"/>
                      <a:pt x="480" y="1459"/>
                    </a:cubicBezTo>
                    <a:cubicBezTo>
                      <a:pt x="784" y="1358"/>
                      <a:pt x="1055" y="1162"/>
                      <a:pt x="1246" y="897"/>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5" name="Google Shape;1435;p288"/>
              <p:cNvSpPr/>
              <p:nvPr/>
            </p:nvSpPr>
            <p:spPr>
              <a:xfrm>
                <a:off x="4174099" y="2733867"/>
                <a:ext cx="807679" cy="1332815"/>
              </a:xfrm>
              <a:custGeom>
                <a:avLst/>
                <a:gdLst/>
                <a:ahLst/>
                <a:cxnLst/>
                <a:rect l="l" t="t" r="r" b="b"/>
                <a:pathLst>
                  <a:path w="950" h="1567" extrusionOk="0">
                    <a:moveTo>
                      <a:pt x="950" y="1458"/>
                    </a:moveTo>
                    <a:cubicBezTo>
                      <a:pt x="468" y="0"/>
                      <a:pt x="468" y="0"/>
                      <a:pt x="468" y="0"/>
                    </a:cubicBezTo>
                    <a:cubicBezTo>
                      <a:pt x="0" y="1464"/>
                      <a:pt x="0" y="1464"/>
                      <a:pt x="0" y="1464"/>
                    </a:cubicBezTo>
                    <a:cubicBezTo>
                      <a:pt x="322" y="1567"/>
                      <a:pt x="652" y="1556"/>
                      <a:pt x="950" y="145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6" name="Google Shape;1436;p288"/>
              <p:cNvSpPr/>
              <p:nvPr/>
            </p:nvSpPr>
            <p:spPr>
              <a:xfrm>
                <a:off x="4369541" y="1554021"/>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7" name="Google Shape;1437;p288"/>
              <p:cNvSpPr/>
              <p:nvPr/>
            </p:nvSpPr>
            <p:spPr>
              <a:xfrm>
                <a:off x="3770260" y="1712390"/>
                <a:ext cx="459988" cy="459268"/>
              </a:xfrm>
              <a:custGeom>
                <a:avLst/>
                <a:gdLst/>
                <a:ahLst/>
                <a:cxnLst/>
                <a:rect l="l" t="t" r="r" b="b"/>
                <a:pathLst>
                  <a:path w="541" h="540" extrusionOk="0">
                    <a:moveTo>
                      <a:pt x="463" y="130"/>
                    </a:moveTo>
                    <a:cubicBezTo>
                      <a:pt x="541" y="236"/>
                      <a:pt x="517" y="386"/>
                      <a:pt x="411" y="463"/>
                    </a:cubicBezTo>
                    <a:cubicBezTo>
                      <a:pt x="304" y="540"/>
                      <a:pt x="155" y="517"/>
                      <a:pt x="78" y="410"/>
                    </a:cubicBezTo>
                    <a:cubicBezTo>
                      <a:pt x="0" y="304"/>
                      <a:pt x="24" y="155"/>
                      <a:pt x="130" y="77"/>
                    </a:cubicBezTo>
                    <a:cubicBezTo>
                      <a:pt x="237" y="0"/>
                      <a:pt x="386" y="23"/>
                      <a:pt x="463"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8" name="Google Shape;1438;p288"/>
              <p:cNvSpPr/>
              <p:nvPr/>
            </p:nvSpPr>
            <p:spPr>
              <a:xfrm>
                <a:off x="3418969" y="2200452"/>
                <a:ext cx="454949" cy="455309"/>
              </a:xfrm>
              <a:custGeom>
                <a:avLst/>
                <a:gdLst/>
                <a:ahLst/>
                <a:cxnLst/>
                <a:rect l="l" t="t" r="r" b="b"/>
                <a:pathLst>
                  <a:path w="535" h="535" extrusionOk="0">
                    <a:moveTo>
                      <a:pt x="341" y="41"/>
                    </a:moveTo>
                    <a:cubicBezTo>
                      <a:pt x="466" y="81"/>
                      <a:pt x="535" y="216"/>
                      <a:pt x="494" y="341"/>
                    </a:cubicBezTo>
                    <a:cubicBezTo>
                      <a:pt x="453" y="466"/>
                      <a:pt x="319" y="535"/>
                      <a:pt x="193" y="494"/>
                    </a:cubicBezTo>
                    <a:cubicBezTo>
                      <a:pt x="68" y="454"/>
                      <a:pt x="0" y="319"/>
                      <a:pt x="40" y="194"/>
                    </a:cubicBezTo>
                    <a:cubicBezTo>
                      <a:pt x="81" y="69"/>
                      <a:pt x="215" y="0"/>
                      <a:pt x="341"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9" name="Google Shape;1439;p288"/>
              <p:cNvSpPr/>
              <p:nvPr/>
            </p:nvSpPr>
            <p:spPr>
              <a:xfrm>
                <a:off x="3417170" y="2801893"/>
                <a:ext cx="454949" cy="454949"/>
              </a:xfrm>
              <a:custGeom>
                <a:avLst/>
                <a:gdLst/>
                <a:ahLst/>
                <a:cxnLst/>
                <a:rect l="l" t="t" r="r" b="b"/>
                <a:pathLst>
                  <a:path w="535" h="535" extrusionOk="0">
                    <a:moveTo>
                      <a:pt x="194" y="41"/>
                    </a:moveTo>
                    <a:cubicBezTo>
                      <a:pt x="319" y="0"/>
                      <a:pt x="454" y="69"/>
                      <a:pt x="495" y="194"/>
                    </a:cubicBezTo>
                    <a:cubicBezTo>
                      <a:pt x="535" y="319"/>
                      <a:pt x="467" y="454"/>
                      <a:pt x="342" y="494"/>
                    </a:cubicBezTo>
                    <a:cubicBezTo>
                      <a:pt x="216" y="535"/>
                      <a:pt x="82" y="467"/>
                      <a:pt x="41" y="341"/>
                    </a:cubicBezTo>
                    <a:cubicBezTo>
                      <a:pt x="0" y="216"/>
                      <a:pt x="69" y="82"/>
                      <a:pt x="194"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0" name="Google Shape;1440;p288"/>
              <p:cNvSpPr/>
              <p:nvPr/>
            </p:nvSpPr>
            <p:spPr>
              <a:xfrm>
                <a:off x="3767740" y="3286717"/>
                <a:ext cx="459988" cy="460348"/>
              </a:xfrm>
              <a:custGeom>
                <a:avLst/>
                <a:gdLst/>
                <a:ahLst/>
                <a:cxnLst/>
                <a:rect l="l" t="t" r="r" b="b"/>
                <a:pathLst>
                  <a:path w="541" h="541" extrusionOk="0">
                    <a:moveTo>
                      <a:pt x="78" y="130"/>
                    </a:moveTo>
                    <a:cubicBezTo>
                      <a:pt x="155" y="24"/>
                      <a:pt x="304" y="0"/>
                      <a:pt x="411" y="77"/>
                    </a:cubicBezTo>
                    <a:cubicBezTo>
                      <a:pt x="517" y="155"/>
                      <a:pt x="541" y="304"/>
                      <a:pt x="464" y="411"/>
                    </a:cubicBezTo>
                    <a:cubicBezTo>
                      <a:pt x="386" y="517"/>
                      <a:pt x="237" y="541"/>
                      <a:pt x="131" y="463"/>
                    </a:cubicBezTo>
                    <a:cubicBezTo>
                      <a:pt x="24" y="386"/>
                      <a:pt x="0" y="237"/>
                      <a:pt x="78"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1" name="Google Shape;1441;p288"/>
              <p:cNvSpPr/>
              <p:nvPr/>
            </p:nvSpPr>
            <p:spPr>
              <a:xfrm>
                <a:off x="4366301" y="3500155"/>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2" name="Google Shape;1442;p288"/>
              <p:cNvSpPr/>
              <p:nvPr/>
            </p:nvSpPr>
            <p:spPr>
              <a:xfrm>
                <a:off x="4911233" y="3288516"/>
                <a:ext cx="459988" cy="459988"/>
              </a:xfrm>
              <a:custGeom>
                <a:avLst/>
                <a:gdLst/>
                <a:ahLst/>
                <a:cxnLst/>
                <a:rect l="l" t="t" r="r" b="b"/>
                <a:pathLst>
                  <a:path w="541" h="541" extrusionOk="0">
                    <a:moveTo>
                      <a:pt x="78" y="411"/>
                    </a:moveTo>
                    <a:cubicBezTo>
                      <a:pt x="0" y="304"/>
                      <a:pt x="24" y="155"/>
                      <a:pt x="131" y="78"/>
                    </a:cubicBezTo>
                    <a:cubicBezTo>
                      <a:pt x="237" y="0"/>
                      <a:pt x="386" y="24"/>
                      <a:pt x="464" y="130"/>
                    </a:cubicBezTo>
                    <a:cubicBezTo>
                      <a:pt x="541" y="237"/>
                      <a:pt x="517" y="386"/>
                      <a:pt x="411" y="463"/>
                    </a:cubicBezTo>
                    <a:cubicBezTo>
                      <a:pt x="304" y="541"/>
                      <a:pt x="155" y="517"/>
                      <a:pt x="78" y="41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3" name="Google Shape;1443;p288"/>
              <p:cNvSpPr/>
              <p:nvPr/>
            </p:nvSpPr>
            <p:spPr>
              <a:xfrm>
                <a:off x="5268641" y="2805132"/>
                <a:ext cx="454949" cy="454229"/>
              </a:xfrm>
              <a:custGeom>
                <a:avLst/>
                <a:gdLst/>
                <a:ahLst/>
                <a:cxnLst/>
                <a:rect l="l" t="t" r="r" b="b"/>
                <a:pathLst>
                  <a:path w="535" h="534" extrusionOk="0">
                    <a:moveTo>
                      <a:pt x="194" y="494"/>
                    </a:moveTo>
                    <a:cubicBezTo>
                      <a:pt x="68" y="453"/>
                      <a:pt x="0" y="319"/>
                      <a:pt x="41" y="193"/>
                    </a:cubicBezTo>
                    <a:cubicBezTo>
                      <a:pt x="81" y="68"/>
                      <a:pt x="216" y="0"/>
                      <a:pt x="341" y="40"/>
                    </a:cubicBezTo>
                    <a:cubicBezTo>
                      <a:pt x="466" y="81"/>
                      <a:pt x="535" y="215"/>
                      <a:pt x="494" y="341"/>
                    </a:cubicBezTo>
                    <a:cubicBezTo>
                      <a:pt x="453" y="466"/>
                      <a:pt x="319" y="534"/>
                      <a:pt x="194" y="494"/>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4" name="Google Shape;1444;p288"/>
              <p:cNvSpPr/>
              <p:nvPr/>
            </p:nvSpPr>
            <p:spPr>
              <a:xfrm>
                <a:off x="5269360" y="2202972"/>
                <a:ext cx="454949" cy="455309"/>
              </a:xfrm>
              <a:custGeom>
                <a:avLst/>
                <a:gdLst/>
                <a:ahLst/>
                <a:cxnLst/>
                <a:rect l="l" t="t" r="r" b="b"/>
                <a:pathLst>
                  <a:path w="535" h="535" extrusionOk="0">
                    <a:moveTo>
                      <a:pt x="341" y="495"/>
                    </a:moveTo>
                    <a:cubicBezTo>
                      <a:pt x="216" y="535"/>
                      <a:pt x="81" y="467"/>
                      <a:pt x="41" y="342"/>
                    </a:cubicBezTo>
                    <a:cubicBezTo>
                      <a:pt x="0" y="216"/>
                      <a:pt x="68" y="82"/>
                      <a:pt x="194" y="41"/>
                    </a:cubicBezTo>
                    <a:cubicBezTo>
                      <a:pt x="319" y="0"/>
                      <a:pt x="454" y="69"/>
                      <a:pt x="494" y="194"/>
                    </a:cubicBezTo>
                    <a:cubicBezTo>
                      <a:pt x="535" y="319"/>
                      <a:pt x="466" y="454"/>
                      <a:pt x="341" y="495"/>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5" name="Google Shape;1445;p288"/>
              <p:cNvSpPr/>
              <p:nvPr/>
            </p:nvSpPr>
            <p:spPr>
              <a:xfrm>
                <a:off x="4913752" y="1713829"/>
                <a:ext cx="460348" cy="459628"/>
              </a:xfrm>
              <a:custGeom>
                <a:avLst/>
                <a:gdLst/>
                <a:ahLst/>
                <a:cxnLst/>
                <a:rect l="l" t="t" r="r" b="b"/>
                <a:pathLst>
                  <a:path w="541" h="540" extrusionOk="0">
                    <a:moveTo>
                      <a:pt x="464" y="410"/>
                    </a:moveTo>
                    <a:cubicBezTo>
                      <a:pt x="386" y="517"/>
                      <a:pt x="237" y="540"/>
                      <a:pt x="131" y="463"/>
                    </a:cubicBezTo>
                    <a:cubicBezTo>
                      <a:pt x="24" y="386"/>
                      <a:pt x="0" y="236"/>
                      <a:pt x="78" y="130"/>
                    </a:cubicBezTo>
                    <a:cubicBezTo>
                      <a:pt x="155" y="23"/>
                      <a:pt x="304" y="0"/>
                      <a:pt x="411" y="77"/>
                    </a:cubicBezTo>
                    <a:cubicBezTo>
                      <a:pt x="517" y="155"/>
                      <a:pt x="541" y="304"/>
                      <a:pt x="464" y="41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6" name="Google Shape;1446;p288"/>
              <p:cNvSpPr/>
              <p:nvPr/>
            </p:nvSpPr>
            <p:spPr>
              <a:xfrm>
                <a:off x="3910179" y="2033807"/>
                <a:ext cx="1323643" cy="1396880"/>
              </a:xfrm>
              <a:custGeom>
                <a:avLst/>
                <a:gdLst/>
                <a:ahLst/>
                <a:cxnLst/>
                <a:rect l="l" t="t" r="r" b="b"/>
                <a:pathLst>
                  <a:path w="1790" h="1889" extrusionOk="0">
                    <a:moveTo>
                      <a:pt x="1668" y="1066"/>
                    </a:moveTo>
                    <a:cubicBezTo>
                      <a:pt x="1678" y="1029"/>
                      <a:pt x="1678" y="991"/>
                      <a:pt x="1678" y="954"/>
                    </a:cubicBezTo>
                    <a:cubicBezTo>
                      <a:pt x="1678" y="917"/>
                      <a:pt x="1678" y="880"/>
                      <a:pt x="1668" y="841"/>
                    </a:cubicBezTo>
                    <a:cubicBezTo>
                      <a:pt x="1790" y="664"/>
                      <a:pt x="1790" y="664"/>
                      <a:pt x="1790" y="664"/>
                    </a:cubicBezTo>
                    <a:cubicBezTo>
                      <a:pt x="1584" y="580"/>
                      <a:pt x="1584" y="580"/>
                      <a:pt x="1584" y="580"/>
                    </a:cubicBezTo>
                    <a:cubicBezTo>
                      <a:pt x="1556" y="523"/>
                      <a:pt x="1510" y="458"/>
                      <a:pt x="1464" y="412"/>
                    </a:cubicBezTo>
                    <a:cubicBezTo>
                      <a:pt x="1454" y="187"/>
                      <a:pt x="1454" y="187"/>
                      <a:pt x="1454" y="187"/>
                    </a:cubicBezTo>
                    <a:cubicBezTo>
                      <a:pt x="1240" y="243"/>
                      <a:pt x="1240" y="243"/>
                      <a:pt x="1240" y="243"/>
                    </a:cubicBezTo>
                    <a:cubicBezTo>
                      <a:pt x="1175" y="214"/>
                      <a:pt x="1109" y="187"/>
                      <a:pt x="1044" y="177"/>
                    </a:cubicBezTo>
                    <a:cubicBezTo>
                      <a:pt x="895" y="0"/>
                      <a:pt x="895" y="0"/>
                      <a:pt x="895" y="0"/>
                    </a:cubicBezTo>
                    <a:cubicBezTo>
                      <a:pt x="765" y="177"/>
                      <a:pt x="765" y="177"/>
                      <a:pt x="765" y="177"/>
                    </a:cubicBezTo>
                    <a:cubicBezTo>
                      <a:pt x="689" y="187"/>
                      <a:pt x="625" y="206"/>
                      <a:pt x="569" y="243"/>
                    </a:cubicBezTo>
                    <a:cubicBezTo>
                      <a:pt x="345" y="177"/>
                      <a:pt x="345" y="177"/>
                      <a:pt x="345" y="177"/>
                    </a:cubicBezTo>
                    <a:cubicBezTo>
                      <a:pt x="335" y="402"/>
                      <a:pt x="335" y="402"/>
                      <a:pt x="335" y="402"/>
                    </a:cubicBezTo>
                    <a:cubicBezTo>
                      <a:pt x="290" y="449"/>
                      <a:pt x="242" y="505"/>
                      <a:pt x="214" y="571"/>
                    </a:cubicBezTo>
                    <a:cubicBezTo>
                      <a:pt x="0" y="645"/>
                      <a:pt x="0" y="645"/>
                      <a:pt x="0" y="645"/>
                    </a:cubicBezTo>
                    <a:cubicBezTo>
                      <a:pt x="122" y="832"/>
                      <a:pt x="122" y="832"/>
                      <a:pt x="122" y="832"/>
                    </a:cubicBezTo>
                    <a:cubicBezTo>
                      <a:pt x="113" y="870"/>
                      <a:pt x="113" y="907"/>
                      <a:pt x="113" y="954"/>
                    </a:cubicBezTo>
                    <a:cubicBezTo>
                      <a:pt x="113" y="981"/>
                      <a:pt x="113" y="1010"/>
                      <a:pt x="122" y="1047"/>
                    </a:cubicBezTo>
                    <a:cubicBezTo>
                      <a:pt x="0" y="1226"/>
                      <a:pt x="0" y="1226"/>
                      <a:pt x="0" y="1226"/>
                    </a:cubicBezTo>
                    <a:cubicBezTo>
                      <a:pt x="195" y="1309"/>
                      <a:pt x="195" y="1309"/>
                      <a:pt x="195" y="1309"/>
                    </a:cubicBezTo>
                    <a:cubicBezTo>
                      <a:pt x="232" y="1375"/>
                      <a:pt x="271" y="1430"/>
                      <a:pt x="327" y="1488"/>
                    </a:cubicBezTo>
                    <a:cubicBezTo>
                      <a:pt x="335" y="1702"/>
                      <a:pt x="335" y="1702"/>
                      <a:pt x="335" y="1702"/>
                    </a:cubicBezTo>
                    <a:cubicBezTo>
                      <a:pt x="530" y="1647"/>
                      <a:pt x="530" y="1647"/>
                      <a:pt x="530" y="1647"/>
                    </a:cubicBezTo>
                    <a:cubicBezTo>
                      <a:pt x="606" y="1684"/>
                      <a:pt x="680" y="1711"/>
                      <a:pt x="755" y="1721"/>
                    </a:cubicBezTo>
                    <a:cubicBezTo>
                      <a:pt x="886" y="1889"/>
                      <a:pt x="886" y="1889"/>
                      <a:pt x="886" y="1889"/>
                    </a:cubicBezTo>
                    <a:cubicBezTo>
                      <a:pt x="1016" y="1729"/>
                      <a:pt x="1016" y="1729"/>
                      <a:pt x="1016" y="1729"/>
                    </a:cubicBezTo>
                    <a:cubicBezTo>
                      <a:pt x="1090" y="1711"/>
                      <a:pt x="1166" y="1692"/>
                      <a:pt x="1240" y="1655"/>
                    </a:cubicBezTo>
                    <a:cubicBezTo>
                      <a:pt x="1435" y="1711"/>
                      <a:pt x="1435" y="1711"/>
                      <a:pt x="1435" y="1711"/>
                    </a:cubicBezTo>
                    <a:cubicBezTo>
                      <a:pt x="1444" y="1506"/>
                      <a:pt x="1444" y="1506"/>
                      <a:pt x="1444" y="1506"/>
                    </a:cubicBezTo>
                    <a:cubicBezTo>
                      <a:pt x="1501" y="1449"/>
                      <a:pt x="1547" y="1385"/>
                      <a:pt x="1584" y="1319"/>
                    </a:cubicBezTo>
                    <a:cubicBezTo>
                      <a:pt x="1781" y="1244"/>
                      <a:pt x="1781" y="1244"/>
                      <a:pt x="1781" y="1244"/>
                    </a:cubicBezTo>
                    <a:cubicBezTo>
                      <a:pt x="1668" y="1066"/>
                      <a:pt x="1668" y="1066"/>
                      <a:pt x="1668" y="1066"/>
                    </a:cubicBezTo>
                    <a:close/>
                  </a:path>
                </a:pathLst>
              </a:custGeom>
              <a:solidFill>
                <a:schemeClr val="lt1"/>
              </a:solidFill>
              <a:ln>
                <a:noFill/>
              </a:ln>
              <a:effectLst>
                <a:outerShdw blurRad="812800" sx="116000" sy="116000" algn="ctr" rotWithShape="0">
                  <a:srgbClr val="000000">
                    <a:alpha val="15686"/>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7" name="Google Shape;1447;p288"/>
              <p:cNvSpPr/>
              <p:nvPr/>
            </p:nvSpPr>
            <p:spPr>
              <a:xfrm>
                <a:off x="4432491" y="2254751"/>
                <a:ext cx="270442" cy="53653"/>
              </a:xfrm>
              <a:custGeom>
                <a:avLst/>
                <a:gdLst/>
                <a:ahLst/>
                <a:cxnLst/>
                <a:rect l="l" t="t" r="r" b="b"/>
                <a:pathLst>
                  <a:path w="947" h="188" extrusionOk="0">
                    <a:moveTo>
                      <a:pt x="490" y="0"/>
                    </a:moveTo>
                    <a:cubicBezTo>
                      <a:pt x="323" y="0"/>
                      <a:pt x="158" y="25"/>
                      <a:pt x="0" y="73"/>
                    </a:cubicBezTo>
                    <a:cubicBezTo>
                      <a:pt x="13" y="114"/>
                      <a:pt x="26" y="152"/>
                      <a:pt x="38" y="188"/>
                    </a:cubicBezTo>
                    <a:cubicBezTo>
                      <a:pt x="181" y="146"/>
                      <a:pt x="332" y="122"/>
                      <a:pt x="488" y="122"/>
                    </a:cubicBezTo>
                    <a:cubicBezTo>
                      <a:pt x="634" y="122"/>
                      <a:pt x="777" y="143"/>
                      <a:pt x="911" y="181"/>
                    </a:cubicBezTo>
                    <a:cubicBezTo>
                      <a:pt x="947" y="65"/>
                      <a:pt x="947" y="65"/>
                      <a:pt x="947" y="65"/>
                    </a:cubicBezTo>
                    <a:cubicBezTo>
                      <a:pt x="800" y="21"/>
                      <a:pt x="646" y="0"/>
                      <a:pt x="490"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8" name="Google Shape;1448;p288"/>
              <p:cNvSpPr/>
              <p:nvPr/>
            </p:nvSpPr>
            <p:spPr>
              <a:xfrm>
                <a:off x="4717797" y="2279886"/>
                <a:ext cx="228872" cy="178723"/>
              </a:xfrm>
              <a:custGeom>
                <a:avLst/>
                <a:gdLst/>
                <a:ahLst/>
                <a:cxnLst/>
                <a:rect l="l" t="t" r="r" b="b"/>
                <a:pathLst>
                  <a:path w="802" h="626" extrusionOk="0">
                    <a:moveTo>
                      <a:pt x="40" y="0"/>
                    </a:moveTo>
                    <a:cubicBezTo>
                      <a:pt x="26" y="42"/>
                      <a:pt x="13" y="83"/>
                      <a:pt x="0" y="121"/>
                    </a:cubicBezTo>
                    <a:cubicBezTo>
                      <a:pt x="281" y="220"/>
                      <a:pt x="526" y="397"/>
                      <a:pt x="707" y="626"/>
                    </a:cubicBezTo>
                    <a:cubicBezTo>
                      <a:pt x="802" y="556"/>
                      <a:pt x="802" y="556"/>
                      <a:pt x="802" y="556"/>
                    </a:cubicBezTo>
                    <a:cubicBezTo>
                      <a:pt x="607" y="301"/>
                      <a:pt x="336" y="105"/>
                      <a:pt x="40"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9" name="Google Shape;1449;p288"/>
              <p:cNvSpPr/>
              <p:nvPr/>
            </p:nvSpPr>
            <p:spPr>
              <a:xfrm>
                <a:off x="4191056" y="2282423"/>
                <a:ext cx="228631" cy="181260"/>
              </a:xfrm>
              <a:custGeom>
                <a:avLst/>
                <a:gdLst/>
                <a:ahLst/>
                <a:cxnLst/>
                <a:rect l="l" t="t" r="r" b="b"/>
                <a:pathLst>
                  <a:path w="801" h="635" extrusionOk="0">
                    <a:moveTo>
                      <a:pt x="763" y="0"/>
                    </a:moveTo>
                    <a:cubicBezTo>
                      <a:pt x="458" y="109"/>
                      <a:pt x="196" y="304"/>
                      <a:pt x="0" y="564"/>
                    </a:cubicBezTo>
                    <a:cubicBezTo>
                      <a:pt x="35" y="588"/>
                      <a:pt x="68" y="613"/>
                      <a:pt x="99" y="635"/>
                    </a:cubicBezTo>
                    <a:cubicBezTo>
                      <a:pt x="279" y="401"/>
                      <a:pt x="521" y="220"/>
                      <a:pt x="801" y="118"/>
                    </a:cubicBezTo>
                    <a:cubicBezTo>
                      <a:pt x="763" y="0"/>
                      <a:pt x="763" y="0"/>
                      <a:pt x="763"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0" name="Google Shape;1450;p288"/>
              <p:cNvSpPr/>
              <p:nvPr/>
            </p:nvSpPr>
            <p:spPr>
              <a:xfrm>
                <a:off x="4935550" y="2459939"/>
                <a:ext cx="113712" cy="256665"/>
              </a:xfrm>
              <a:custGeom>
                <a:avLst/>
                <a:gdLst/>
                <a:ahLst/>
                <a:cxnLst/>
                <a:rect l="l" t="t" r="r" b="b"/>
                <a:pathLst>
                  <a:path w="398" h="899" extrusionOk="0">
                    <a:moveTo>
                      <a:pt x="97" y="0"/>
                    </a:moveTo>
                    <a:cubicBezTo>
                      <a:pt x="0" y="71"/>
                      <a:pt x="0" y="71"/>
                      <a:pt x="0" y="71"/>
                    </a:cubicBezTo>
                    <a:cubicBezTo>
                      <a:pt x="165" y="308"/>
                      <a:pt x="265" y="592"/>
                      <a:pt x="275" y="899"/>
                    </a:cubicBezTo>
                    <a:cubicBezTo>
                      <a:pt x="398" y="898"/>
                      <a:pt x="398" y="898"/>
                      <a:pt x="398" y="898"/>
                    </a:cubicBezTo>
                    <a:cubicBezTo>
                      <a:pt x="384" y="573"/>
                      <a:pt x="278" y="257"/>
                      <a:pt x="97"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1" name="Google Shape;1451;p288"/>
              <p:cNvSpPr/>
              <p:nvPr/>
            </p:nvSpPr>
            <p:spPr>
              <a:xfrm>
                <a:off x="4094739" y="2461992"/>
                <a:ext cx="109965" cy="261860"/>
              </a:xfrm>
              <a:custGeom>
                <a:avLst/>
                <a:gdLst/>
                <a:ahLst/>
                <a:cxnLst/>
                <a:rect l="l" t="t" r="r" b="b"/>
                <a:pathLst>
                  <a:path w="385" h="917" extrusionOk="0">
                    <a:moveTo>
                      <a:pt x="281" y="0"/>
                    </a:moveTo>
                    <a:cubicBezTo>
                      <a:pt x="199" y="127"/>
                      <a:pt x="130" y="272"/>
                      <a:pt x="73" y="433"/>
                    </a:cubicBezTo>
                    <a:cubicBezTo>
                      <a:pt x="27" y="574"/>
                      <a:pt x="2" y="738"/>
                      <a:pt x="0" y="917"/>
                    </a:cubicBezTo>
                    <a:cubicBezTo>
                      <a:pt x="41" y="917"/>
                      <a:pt x="80" y="917"/>
                      <a:pt x="119" y="917"/>
                    </a:cubicBezTo>
                    <a:cubicBezTo>
                      <a:pt x="125" y="605"/>
                      <a:pt x="223" y="317"/>
                      <a:pt x="385" y="77"/>
                    </a:cubicBezTo>
                    <a:cubicBezTo>
                      <a:pt x="281" y="0"/>
                      <a:pt x="281" y="0"/>
                      <a:pt x="281"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2" name="Google Shape;1452;p288"/>
              <p:cNvSpPr/>
              <p:nvPr/>
            </p:nvSpPr>
            <p:spPr>
              <a:xfrm>
                <a:off x="4938447" y="2741738"/>
                <a:ext cx="110811" cy="258478"/>
              </a:xfrm>
              <a:custGeom>
                <a:avLst/>
                <a:gdLst/>
                <a:ahLst/>
                <a:cxnLst/>
                <a:rect l="l" t="t" r="r" b="b"/>
                <a:pathLst>
                  <a:path w="388" h="905" extrusionOk="0">
                    <a:moveTo>
                      <a:pt x="388" y="0"/>
                    </a:moveTo>
                    <a:cubicBezTo>
                      <a:pt x="266" y="0"/>
                      <a:pt x="266" y="0"/>
                      <a:pt x="266" y="0"/>
                    </a:cubicBezTo>
                    <a:cubicBezTo>
                      <a:pt x="260" y="309"/>
                      <a:pt x="163" y="597"/>
                      <a:pt x="0" y="836"/>
                    </a:cubicBezTo>
                    <a:cubicBezTo>
                      <a:pt x="96" y="905"/>
                      <a:pt x="96" y="905"/>
                      <a:pt x="96" y="905"/>
                    </a:cubicBezTo>
                    <a:cubicBezTo>
                      <a:pt x="174" y="787"/>
                      <a:pt x="258" y="642"/>
                      <a:pt x="305" y="465"/>
                    </a:cubicBezTo>
                    <a:cubicBezTo>
                      <a:pt x="305" y="464"/>
                      <a:pt x="305" y="464"/>
                      <a:pt x="305" y="464"/>
                    </a:cubicBezTo>
                    <a:cubicBezTo>
                      <a:pt x="305" y="464"/>
                      <a:pt x="305" y="464"/>
                      <a:pt x="305" y="464"/>
                    </a:cubicBezTo>
                    <a:cubicBezTo>
                      <a:pt x="305" y="464"/>
                      <a:pt x="305" y="464"/>
                      <a:pt x="305" y="464"/>
                    </a:cubicBezTo>
                    <a:cubicBezTo>
                      <a:pt x="356" y="320"/>
                      <a:pt x="384" y="157"/>
                      <a:pt x="388"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3" name="Google Shape;1453;p288"/>
              <p:cNvSpPr/>
              <p:nvPr/>
            </p:nvSpPr>
            <p:spPr>
              <a:xfrm>
                <a:off x="4094742" y="2747174"/>
                <a:ext cx="113108" cy="259322"/>
              </a:xfrm>
              <a:custGeom>
                <a:avLst/>
                <a:gdLst/>
                <a:ahLst/>
                <a:cxnLst/>
                <a:rect l="l" t="t" r="r" b="b"/>
                <a:pathLst>
                  <a:path w="396" h="908" extrusionOk="0">
                    <a:moveTo>
                      <a:pt x="119" y="0"/>
                    </a:moveTo>
                    <a:cubicBezTo>
                      <a:pt x="119" y="0"/>
                      <a:pt x="119" y="0"/>
                      <a:pt x="119" y="0"/>
                    </a:cubicBezTo>
                    <a:cubicBezTo>
                      <a:pt x="0" y="1"/>
                      <a:pt x="0" y="1"/>
                      <a:pt x="0" y="1"/>
                    </a:cubicBezTo>
                    <a:cubicBezTo>
                      <a:pt x="5" y="326"/>
                      <a:pt x="108" y="639"/>
                      <a:pt x="298" y="908"/>
                    </a:cubicBezTo>
                    <a:cubicBezTo>
                      <a:pt x="332" y="882"/>
                      <a:pt x="365" y="858"/>
                      <a:pt x="396" y="835"/>
                    </a:cubicBezTo>
                    <a:cubicBezTo>
                      <a:pt x="231" y="597"/>
                      <a:pt x="129" y="310"/>
                      <a:pt x="119"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4" name="Google Shape;1454;p288"/>
              <p:cNvSpPr/>
              <p:nvPr/>
            </p:nvSpPr>
            <p:spPr>
              <a:xfrm>
                <a:off x="4720940" y="3001909"/>
                <a:ext cx="227785" cy="179328"/>
              </a:xfrm>
              <a:custGeom>
                <a:avLst/>
                <a:gdLst/>
                <a:ahLst/>
                <a:cxnLst/>
                <a:rect l="l" t="t" r="r" b="b"/>
                <a:pathLst>
                  <a:path w="798" h="628" extrusionOk="0">
                    <a:moveTo>
                      <a:pt x="708" y="0"/>
                    </a:moveTo>
                    <a:cubicBezTo>
                      <a:pt x="529" y="235"/>
                      <a:pt x="283" y="417"/>
                      <a:pt x="0" y="518"/>
                    </a:cubicBezTo>
                    <a:cubicBezTo>
                      <a:pt x="35" y="628"/>
                      <a:pt x="35" y="628"/>
                      <a:pt x="35" y="628"/>
                    </a:cubicBezTo>
                    <a:cubicBezTo>
                      <a:pt x="348" y="516"/>
                      <a:pt x="617" y="318"/>
                      <a:pt x="798" y="66"/>
                    </a:cubicBezTo>
                    <a:cubicBezTo>
                      <a:pt x="767" y="42"/>
                      <a:pt x="738" y="21"/>
                      <a:pt x="708" y="0"/>
                    </a:cubicBezTo>
                    <a:cubicBezTo>
                      <a:pt x="708" y="0"/>
                      <a:pt x="708" y="0"/>
                      <a:pt x="708"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5" name="Google Shape;1455;p288"/>
              <p:cNvSpPr/>
              <p:nvPr/>
            </p:nvSpPr>
            <p:spPr>
              <a:xfrm>
                <a:off x="4193596" y="3003842"/>
                <a:ext cx="231288" cy="179328"/>
              </a:xfrm>
              <a:custGeom>
                <a:avLst/>
                <a:gdLst/>
                <a:ahLst/>
                <a:cxnLst/>
                <a:rect l="l" t="t" r="r" b="b"/>
                <a:pathLst>
                  <a:path w="810" h="628" extrusionOk="0">
                    <a:moveTo>
                      <a:pt x="98" y="0"/>
                    </a:moveTo>
                    <a:cubicBezTo>
                      <a:pt x="98" y="0"/>
                      <a:pt x="98" y="0"/>
                      <a:pt x="98" y="0"/>
                    </a:cubicBezTo>
                    <a:cubicBezTo>
                      <a:pt x="0" y="73"/>
                      <a:pt x="0" y="73"/>
                      <a:pt x="0" y="73"/>
                    </a:cubicBezTo>
                    <a:cubicBezTo>
                      <a:pt x="200" y="329"/>
                      <a:pt x="467" y="520"/>
                      <a:pt x="773" y="628"/>
                    </a:cubicBezTo>
                    <a:cubicBezTo>
                      <a:pt x="786" y="587"/>
                      <a:pt x="799" y="550"/>
                      <a:pt x="810" y="514"/>
                    </a:cubicBezTo>
                    <a:cubicBezTo>
                      <a:pt x="526" y="414"/>
                      <a:pt x="280" y="234"/>
                      <a:pt x="98"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6" name="Google Shape;1456;p288"/>
              <p:cNvSpPr/>
              <p:nvPr/>
            </p:nvSpPr>
            <p:spPr>
              <a:xfrm>
                <a:off x="4437686" y="3157542"/>
                <a:ext cx="269837" cy="52203"/>
              </a:xfrm>
              <a:custGeom>
                <a:avLst/>
                <a:gdLst/>
                <a:ahLst/>
                <a:cxnLst/>
                <a:rect l="l" t="t" r="r" b="b"/>
                <a:pathLst>
                  <a:path w="945" h="183" extrusionOk="0">
                    <a:moveTo>
                      <a:pt x="908" y="0"/>
                    </a:moveTo>
                    <a:cubicBezTo>
                      <a:pt x="768" y="41"/>
                      <a:pt x="621" y="63"/>
                      <a:pt x="469" y="63"/>
                    </a:cubicBezTo>
                    <a:cubicBezTo>
                      <a:pt x="319" y="63"/>
                      <a:pt x="175" y="42"/>
                      <a:pt x="38" y="2"/>
                    </a:cubicBezTo>
                    <a:cubicBezTo>
                      <a:pt x="38" y="2"/>
                      <a:pt x="38" y="2"/>
                      <a:pt x="38" y="2"/>
                    </a:cubicBezTo>
                    <a:cubicBezTo>
                      <a:pt x="0" y="121"/>
                      <a:pt x="0" y="121"/>
                      <a:pt x="0" y="121"/>
                    </a:cubicBezTo>
                    <a:cubicBezTo>
                      <a:pt x="159" y="162"/>
                      <a:pt x="317" y="183"/>
                      <a:pt x="472" y="183"/>
                    </a:cubicBezTo>
                    <a:cubicBezTo>
                      <a:pt x="635" y="183"/>
                      <a:pt x="795" y="159"/>
                      <a:pt x="945" y="113"/>
                    </a:cubicBezTo>
                    <a:cubicBezTo>
                      <a:pt x="933" y="74"/>
                      <a:pt x="920" y="36"/>
                      <a:pt x="908" y="0"/>
                    </a:cubicBezTo>
                    <a:cubicBezTo>
                      <a:pt x="908" y="0"/>
                      <a:pt x="908" y="0"/>
                      <a:pt x="908"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grpSp>
      </p:grpSp>
      <p:sp>
        <p:nvSpPr>
          <p:cNvPr id="1457" name="Google Shape;1457;p288"/>
          <p:cNvSpPr txBox="1">
            <a:spLocks noGrp="1"/>
          </p:cNvSpPr>
          <p:nvPr>
            <p:ph type="body" idx="1"/>
          </p:nvPr>
        </p:nvSpPr>
        <p:spPr>
          <a:xfrm>
            <a:off x="562709"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58" name="Google Shape;1458;p288"/>
          <p:cNvSpPr txBox="1">
            <a:spLocks noGrp="1"/>
          </p:cNvSpPr>
          <p:nvPr>
            <p:ph type="body" idx="2"/>
          </p:nvPr>
        </p:nvSpPr>
        <p:spPr>
          <a:xfrm>
            <a:off x="562709"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59" name="Google Shape;1459;p288"/>
          <p:cNvSpPr txBox="1">
            <a:spLocks noGrp="1"/>
          </p:cNvSpPr>
          <p:nvPr>
            <p:ph type="body" idx="3"/>
          </p:nvPr>
        </p:nvSpPr>
        <p:spPr>
          <a:xfrm>
            <a:off x="562709"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60" name="Google Shape;1460;p288"/>
          <p:cNvSpPr txBox="1">
            <a:spLocks noGrp="1"/>
          </p:cNvSpPr>
          <p:nvPr>
            <p:ph type="body" idx="4"/>
          </p:nvPr>
        </p:nvSpPr>
        <p:spPr>
          <a:xfrm>
            <a:off x="562709"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61" name="Google Shape;1461;p288"/>
          <p:cNvSpPr txBox="1">
            <a:spLocks noGrp="1"/>
          </p:cNvSpPr>
          <p:nvPr>
            <p:ph type="body" idx="5"/>
          </p:nvPr>
        </p:nvSpPr>
        <p:spPr>
          <a:xfrm>
            <a:off x="562709"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62" name="Google Shape;1462;p288"/>
          <p:cNvSpPr txBox="1">
            <a:spLocks noGrp="1"/>
          </p:cNvSpPr>
          <p:nvPr>
            <p:ph type="body" idx="6"/>
          </p:nvPr>
        </p:nvSpPr>
        <p:spPr>
          <a:xfrm>
            <a:off x="6420898"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63" name="Google Shape;1463;p288"/>
          <p:cNvSpPr txBox="1">
            <a:spLocks noGrp="1"/>
          </p:cNvSpPr>
          <p:nvPr>
            <p:ph type="body" idx="7"/>
          </p:nvPr>
        </p:nvSpPr>
        <p:spPr>
          <a:xfrm>
            <a:off x="6420898"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64" name="Google Shape;1464;p288"/>
          <p:cNvSpPr txBox="1">
            <a:spLocks noGrp="1"/>
          </p:cNvSpPr>
          <p:nvPr>
            <p:ph type="body" idx="8"/>
          </p:nvPr>
        </p:nvSpPr>
        <p:spPr>
          <a:xfrm>
            <a:off x="6420898"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65" name="Google Shape;1465;p288"/>
          <p:cNvSpPr txBox="1">
            <a:spLocks noGrp="1"/>
          </p:cNvSpPr>
          <p:nvPr>
            <p:ph type="body" idx="9"/>
          </p:nvPr>
        </p:nvSpPr>
        <p:spPr>
          <a:xfrm>
            <a:off x="6420898"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66" name="Google Shape;1466;p288"/>
          <p:cNvSpPr txBox="1">
            <a:spLocks noGrp="1"/>
          </p:cNvSpPr>
          <p:nvPr>
            <p:ph type="body" idx="13"/>
          </p:nvPr>
        </p:nvSpPr>
        <p:spPr>
          <a:xfrm>
            <a:off x="6420898"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2">
    <p:spTree>
      <p:nvGrpSpPr>
        <p:cNvPr id="1" name="Shape 1467"/>
        <p:cNvGrpSpPr/>
        <p:nvPr/>
      </p:nvGrpSpPr>
      <p:grpSpPr>
        <a:xfrm>
          <a:off x="0" y="0"/>
          <a:ext cx="0" cy="0"/>
          <a:chOff x="0" y="0"/>
          <a:chExt cx="0" cy="0"/>
        </a:xfrm>
      </p:grpSpPr>
      <p:pic>
        <p:nvPicPr>
          <p:cNvPr id="1468" name="Google Shape;1468;p28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469" name="Google Shape;1469;p28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0" name="Google Shape;1470;p28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Caption">
  <p:cSld name="1_Caption 40">
    <p:spTree>
      <p:nvGrpSpPr>
        <p:cNvPr id="1" name="Shape 1471"/>
        <p:cNvGrpSpPr/>
        <p:nvPr/>
      </p:nvGrpSpPr>
      <p:grpSpPr>
        <a:xfrm>
          <a:off x="0" y="0"/>
          <a:ext cx="0" cy="0"/>
          <a:chOff x="0" y="0"/>
          <a:chExt cx="0" cy="0"/>
        </a:xfrm>
      </p:grpSpPr>
      <p:sp>
        <p:nvSpPr>
          <p:cNvPr id="1472" name="Google Shape;1472;p290" descr="Background pattern&#10;&#10;Description automatically generated"/>
          <p:cNvSpPr/>
          <p:nvPr/>
        </p:nvSpPr>
        <p:spPr>
          <a:xfrm>
            <a:off x="0" y="0"/>
            <a:ext cx="9144001" cy="5143500"/>
          </a:xfrm>
          <a:prstGeom prst="rect">
            <a:avLst/>
          </a:prstGeom>
          <a:solidFill>
            <a:srgbClr val="FFFFFF"/>
          </a:solidFill>
          <a:ln>
            <a:noFill/>
          </a:ln>
        </p:spPr>
      </p:sp>
      <p:pic>
        <p:nvPicPr>
          <p:cNvPr id="1473" name="Google Shape;1473;p29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74" name="Google Shape;1474;p290"/>
          <p:cNvGrpSpPr/>
          <p:nvPr/>
        </p:nvGrpSpPr>
        <p:grpSpPr>
          <a:xfrm>
            <a:off x="2263140" y="1653932"/>
            <a:ext cx="4747260" cy="830997"/>
            <a:chOff x="2263140" y="1779657"/>
            <a:chExt cx="4747260" cy="830997"/>
          </a:xfrm>
        </p:grpSpPr>
        <p:cxnSp>
          <p:nvCxnSpPr>
            <p:cNvPr id="1475" name="Google Shape;1475;p290"/>
            <p:cNvCxnSpPr/>
            <p:nvPr/>
          </p:nvCxnSpPr>
          <p:spPr>
            <a:xfrm>
              <a:off x="2263140" y="2042160"/>
              <a:ext cx="4747260" cy="0"/>
            </a:xfrm>
            <a:prstGeom prst="straightConnector1">
              <a:avLst/>
            </a:prstGeom>
            <a:noFill/>
            <a:ln w="19050" cap="flat" cmpd="sng">
              <a:solidFill>
                <a:schemeClr val="lt2"/>
              </a:solidFill>
              <a:prstDash val="solid"/>
              <a:round/>
              <a:headEnd type="none" w="sm" len="sm"/>
              <a:tailEnd type="none" w="sm" len="sm"/>
            </a:ln>
          </p:spPr>
        </p:cxnSp>
        <p:sp>
          <p:nvSpPr>
            <p:cNvPr id="1476" name="Google Shape;1476;p290"/>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4800" b="1" i="1" u="none" strike="noStrike" cap="none">
                  <a:solidFill>
                    <a:schemeClr val="lt2"/>
                  </a:solidFill>
                  <a:latin typeface="Public Sans"/>
                  <a:ea typeface="Public Sans"/>
                  <a:cs typeface="Public Sans"/>
                  <a:sym typeface="Public Sans"/>
                </a:rPr>
                <a:t>“</a:t>
              </a:r>
              <a:endParaRPr sz="4800" b="0" i="0" u="none" strike="noStrike" cap="none">
                <a:solidFill>
                  <a:schemeClr val="lt2"/>
                </a:solidFill>
                <a:latin typeface="Public Sans"/>
                <a:ea typeface="Public Sans"/>
                <a:cs typeface="Public Sans"/>
                <a:sym typeface="Public Sans"/>
              </a:endParaRPr>
            </a:p>
          </p:txBody>
        </p:sp>
      </p:grpSp>
      <p:sp>
        <p:nvSpPr>
          <p:cNvPr id="1477" name="Google Shape;1477;p290"/>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400" b="1" i="1"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Caption">
  <p:cSld name="1_Caption 41">
    <p:spTree>
      <p:nvGrpSpPr>
        <p:cNvPr id="1" name="Shape 1478"/>
        <p:cNvGrpSpPr/>
        <p:nvPr/>
      </p:nvGrpSpPr>
      <p:grpSpPr>
        <a:xfrm>
          <a:off x="0" y="0"/>
          <a:ext cx="0" cy="0"/>
          <a:chOff x="0" y="0"/>
          <a:chExt cx="0" cy="0"/>
        </a:xfrm>
      </p:grpSpPr>
      <p:sp>
        <p:nvSpPr>
          <p:cNvPr id="1479" name="Google Shape;1479;p291" descr="Background pattern&#10;&#10;Description automatically generated"/>
          <p:cNvSpPr/>
          <p:nvPr/>
        </p:nvSpPr>
        <p:spPr>
          <a:xfrm>
            <a:off x="0" y="0"/>
            <a:ext cx="9144001" cy="5143500"/>
          </a:xfrm>
          <a:prstGeom prst="rect">
            <a:avLst/>
          </a:prstGeom>
          <a:solidFill>
            <a:srgbClr val="FFFFFF"/>
          </a:solidFill>
          <a:ln>
            <a:noFill/>
          </a:ln>
        </p:spPr>
      </p:sp>
      <p:pic>
        <p:nvPicPr>
          <p:cNvPr id="1480" name="Google Shape;1480;p29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81" name="Google Shape;1481;p291"/>
          <p:cNvGrpSpPr/>
          <p:nvPr/>
        </p:nvGrpSpPr>
        <p:grpSpPr>
          <a:xfrm>
            <a:off x="2263140" y="1653932"/>
            <a:ext cx="4747260" cy="830997"/>
            <a:chOff x="2263140" y="1779657"/>
            <a:chExt cx="4747260" cy="830997"/>
          </a:xfrm>
        </p:grpSpPr>
        <p:cxnSp>
          <p:nvCxnSpPr>
            <p:cNvPr id="1482" name="Google Shape;1482;p291"/>
            <p:cNvCxnSpPr/>
            <p:nvPr/>
          </p:nvCxnSpPr>
          <p:spPr>
            <a:xfrm>
              <a:off x="2263140" y="2042160"/>
              <a:ext cx="4747260" cy="0"/>
            </a:xfrm>
            <a:prstGeom prst="straightConnector1">
              <a:avLst/>
            </a:prstGeom>
            <a:noFill/>
            <a:ln w="19050" cap="flat" cmpd="sng">
              <a:solidFill>
                <a:srgbClr val="50AFE6"/>
              </a:solidFill>
              <a:prstDash val="solid"/>
              <a:round/>
              <a:headEnd type="none" w="sm" len="sm"/>
              <a:tailEnd type="none" w="sm" len="sm"/>
            </a:ln>
          </p:spPr>
        </p:cxnSp>
        <p:sp>
          <p:nvSpPr>
            <p:cNvPr id="1483" name="Google Shape;1483;p291"/>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4800" b="1" i="1" u="none" strike="noStrike" cap="none">
                  <a:solidFill>
                    <a:srgbClr val="50AFE6"/>
                  </a:solidFill>
                  <a:latin typeface="Public Sans"/>
                  <a:ea typeface="Public Sans"/>
                  <a:cs typeface="Public Sans"/>
                  <a:sym typeface="Public Sans"/>
                </a:rPr>
                <a:t>“</a:t>
              </a:r>
              <a:endParaRPr sz="4800" b="0" i="0" u="none" strike="noStrike" cap="none">
                <a:solidFill>
                  <a:srgbClr val="50AFE6"/>
                </a:solidFill>
                <a:latin typeface="Public Sans"/>
                <a:ea typeface="Public Sans"/>
                <a:cs typeface="Public Sans"/>
                <a:sym typeface="Public Sans"/>
              </a:endParaRPr>
            </a:p>
          </p:txBody>
        </p:sp>
      </p:grpSp>
      <p:sp>
        <p:nvSpPr>
          <p:cNvPr id="1484" name="Google Shape;1484;p291"/>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Caption">
  <p:cSld name="1_Caption 42">
    <p:spTree>
      <p:nvGrpSpPr>
        <p:cNvPr id="1" name="Shape 1485"/>
        <p:cNvGrpSpPr/>
        <p:nvPr/>
      </p:nvGrpSpPr>
      <p:grpSpPr>
        <a:xfrm>
          <a:off x="0" y="0"/>
          <a:ext cx="0" cy="0"/>
          <a:chOff x="0" y="0"/>
          <a:chExt cx="0" cy="0"/>
        </a:xfrm>
      </p:grpSpPr>
      <p:sp>
        <p:nvSpPr>
          <p:cNvPr id="1486" name="Google Shape;1486;p292" descr="Background pattern&#10;&#10;Description automatically generated"/>
          <p:cNvSpPr/>
          <p:nvPr/>
        </p:nvSpPr>
        <p:spPr>
          <a:xfrm>
            <a:off x="0" y="0"/>
            <a:ext cx="9144001" cy="5143500"/>
          </a:xfrm>
          <a:prstGeom prst="rect">
            <a:avLst/>
          </a:prstGeom>
          <a:solidFill>
            <a:srgbClr val="FFFFFF"/>
          </a:solidFill>
          <a:ln>
            <a:noFill/>
          </a:ln>
        </p:spPr>
      </p:sp>
      <p:pic>
        <p:nvPicPr>
          <p:cNvPr id="1487" name="Google Shape;1487;p29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88" name="Google Shape;1488;p292"/>
          <p:cNvGrpSpPr/>
          <p:nvPr/>
        </p:nvGrpSpPr>
        <p:grpSpPr>
          <a:xfrm>
            <a:off x="2263140" y="1653932"/>
            <a:ext cx="4747260" cy="830997"/>
            <a:chOff x="2263140" y="1779657"/>
            <a:chExt cx="4747260" cy="830997"/>
          </a:xfrm>
        </p:grpSpPr>
        <p:cxnSp>
          <p:nvCxnSpPr>
            <p:cNvPr id="1489" name="Google Shape;1489;p292"/>
            <p:cNvCxnSpPr/>
            <p:nvPr/>
          </p:nvCxnSpPr>
          <p:spPr>
            <a:xfrm>
              <a:off x="2263140" y="2042160"/>
              <a:ext cx="4747260" cy="0"/>
            </a:xfrm>
            <a:prstGeom prst="straightConnector1">
              <a:avLst/>
            </a:prstGeom>
            <a:noFill/>
            <a:ln w="19050" cap="flat" cmpd="sng">
              <a:solidFill>
                <a:schemeClr val="accent2"/>
              </a:solidFill>
              <a:prstDash val="solid"/>
              <a:round/>
              <a:headEnd type="none" w="sm" len="sm"/>
              <a:tailEnd type="none" w="sm" len="sm"/>
            </a:ln>
          </p:spPr>
        </p:cxnSp>
        <p:sp>
          <p:nvSpPr>
            <p:cNvPr id="1490" name="Google Shape;1490;p292"/>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4800" b="1" i="1" u="none" strike="noStrike" cap="none">
                  <a:solidFill>
                    <a:schemeClr val="accent2"/>
                  </a:solidFill>
                  <a:latin typeface="Public Sans"/>
                  <a:ea typeface="Public Sans"/>
                  <a:cs typeface="Public Sans"/>
                  <a:sym typeface="Public Sans"/>
                </a:rPr>
                <a:t>“</a:t>
              </a:r>
              <a:endParaRPr sz="4800" b="0" i="0" u="none" strike="noStrike" cap="none">
                <a:solidFill>
                  <a:schemeClr val="accent2"/>
                </a:solidFill>
                <a:latin typeface="Public Sans"/>
                <a:ea typeface="Public Sans"/>
                <a:cs typeface="Public Sans"/>
                <a:sym typeface="Public Sans"/>
              </a:endParaRPr>
            </a:p>
          </p:txBody>
        </p:sp>
      </p:grpSp>
      <p:sp>
        <p:nvSpPr>
          <p:cNvPr id="1491" name="Google Shape;1491;p292"/>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400" b="1" i="1" u="none" strike="noStrike" cap="none">
                <a:solidFill>
                  <a:schemeClr val="accent3"/>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Caption">
  <p:cSld name="1_Caption 43">
    <p:spTree>
      <p:nvGrpSpPr>
        <p:cNvPr id="1" name="Shape 1492"/>
        <p:cNvGrpSpPr/>
        <p:nvPr/>
      </p:nvGrpSpPr>
      <p:grpSpPr>
        <a:xfrm>
          <a:off x="0" y="0"/>
          <a:ext cx="0" cy="0"/>
          <a:chOff x="0" y="0"/>
          <a:chExt cx="0" cy="0"/>
        </a:xfrm>
      </p:grpSpPr>
      <p:sp>
        <p:nvSpPr>
          <p:cNvPr id="1493" name="Google Shape;1493;p293" descr="Background pattern&#10;&#10;Description automatically generated"/>
          <p:cNvSpPr/>
          <p:nvPr/>
        </p:nvSpPr>
        <p:spPr>
          <a:xfrm>
            <a:off x="0" y="0"/>
            <a:ext cx="9144001" cy="5143500"/>
          </a:xfrm>
          <a:prstGeom prst="rect">
            <a:avLst/>
          </a:prstGeom>
          <a:solidFill>
            <a:srgbClr val="FFFFFF"/>
          </a:solidFill>
          <a:ln>
            <a:noFill/>
          </a:ln>
        </p:spPr>
      </p:sp>
      <p:pic>
        <p:nvPicPr>
          <p:cNvPr id="1494" name="Google Shape;1494;p29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95" name="Google Shape;1495;p293"/>
          <p:cNvGrpSpPr/>
          <p:nvPr/>
        </p:nvGrpSpPr>
        <p:grpSpPr>
          <a:xfrm>
            <a:off x="1403060" y="1183590"/>
            <a:ext cx="6337881" cy="1569620"/>
            <a:chOff x="1492092" y="1002130"/>
            <a:chExt cx="6337881" cy="1569620"/>
          </a:xfrm>
        </p:grpSpPr>
        <p:cxnSp>
          <p:nvCxnSpPr>
            <p:cNvPr id="1496" name="Google Shape;1496;p293"/>
            <p:cNvCxnSpPr/>
            <p:nvPr/>
          </p:nvCxnSpPr>
          <p:spPr>
            <a:xfrm>
              <a:off x="1492092" y="1449493"/>
              <a:ext cx="6337881" cy="0"/>
            </a:xfrm>
            <a:prstGeom prst="straightConnector1">
              <a:avLst/>
            </a:prstGeom>
            <a:noFill/>
            <a:ln w="12700" cap="flat" cmpd="sng">
              <a:solidFill>
                <a:srgbClr val="D8D8D8"/>
              </a:solidFill>
              <a:prstDash val="solid"/>
              <a:round/>
              <a:headEnd type="none" w="sm" len="sm"/>
              <a:tailEnd type="none" w="sm" len="sm"/>
            </a:ln>
          </p:spPr>
        </p:cxnSp>
        <p:sp>
          <p:nvSpPr>
            <p:cNvPr id="1497" name="Google Shape;1497;p293"/>
            <p:cNvSpPr txBox="1"/>
            <p:nvPr/>
          </p:nvSpPr>
          <p:spPr>
            <a:xfrm>
              <a:off x="4302597" y="1002130"/>
              <a:ext cx="716871" cy="1569620"/>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9600" b="0" i="0" u="none" strike="noStrike" cap="none">
                  <a:solidFill>
                    <a:schemeClr val="accent4"/>
                  </a:solidFill>
                  <a:latin typeface="Public Sans"/>
                  <a:ea typeface="Public Sans"/>
                  <a:cs typeface="Public Sans"/>
                  <a:sym typeface="Public Sans"/>
                </a:rPr>
                <a:t>“</a:t>
              </a:r>
              <a:endParaRPr sz="9600" b="0" i="0" u="none" strike="noStrike" cap="none">
                <a:solidFill>
                  <a:schemeClr val="accent4"/>
                </a:solidFill>
                <a:latin typeface="Public Sans"/>
                <a:ea typeface="Public Sans"/>
                <a:cs typeface="Public Sans"/>
                <a:sym typeface="Public Sans"/>
              </a:endParaRPr>
            </a:p>
          </p:txBody>
        </p:sp>
      </p:grpSp>
      <p:grpSp>
        <p:nvGrpSpPr>
          <p:cNvPr id="1498" name="Google Shape;1498;p293"/>
          <p:cNvGrpSpPr/>
          <p:nvPr/>
        </p:nvGrpSpPr>
        <p:grpSpPr>
          <a:xfrm>
            <a:off x="1492092" y="3662045"/>
            <a:ext cx="6159817" cy="71120"/>
            <a:chOff x="2145983" y="2931954"/>
            <a:chExt cx="6159817" cy="71120"/>
          </a:xfrm>
        </p:grpSpPr>
        <p:sp>
          <p:nvSpPr>
            <p:cNvPr id="1499" name="Google Shape;1499;p293"/>
            <p:cNvSpPr/>
            <p:nvPr/>
          </p:nvSpPr>
          <p:spPr>
            <a:xfrm>
              <a:off x="2145983" y="2931954"/>
              <a:ext cx="6159817" cy="71120"/>
            </a:xfrm>
            <a:prstGeom prst="roundRect">
              <a:avLst>
                <a:gd name="adj" fmla="val 50000"/>
              </a:avLst>
            </a:prstGeom>
            <a:solidFill>
              <a:schemeClr val="lt2"/>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00" name="Google Shape;1500;p293"/>
            <p:cNvSpPr/>
            <p:nvPr/>
          </p:nvSpPr>
          <p:spPr>
            <a:xfrm>
              <a:off x="3869954" y="2931954"/>
              <a:ext cx="2711874" cy="71120"/>
            </a:xfrm>
            <a:prstGeom prst="roundRect">
              <a:avLst>
                <a:gd name="adj" fmla="val 50000"/>
              </a:avLst>
            </a:prstGeom>
            <a:solidFill>
              <a:srgbClr val="50AFE6"/>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1501" name="Google Shape;1501;p293"/>
          <p:cNvSpPr txBox="1">
            <a:spLocks noGrp="1"/>
          </p:cNvSpPr>
          <p:nvPr>
            <p:ph type="body" idx="1"/>
          </p:nvPr>
        </p:nvSpPr>
        <p:spPr>
          <a:xfrm>
            <a:off x="571500" y="2030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ontents 2">
    <p:spTree>
      <p:nvGrpSpPr>
        <p:cNvPr id="1" name="Shape 51"/>
        <p:cNvGrpSpPr/>
        <p:nvPr/>
      </p:nvGrpSpPr>
      <p:grpSpPr>
        <a:xfrm>
          <a:off x="0" y="0"/>
          <a:ext cx="0" cy="0"/>
          <a:chOff x="0" y="0"/>
          <a:chExt cx="0" cy="0"/>
        </a:xfrm>
      </p:grpSpPr>
      <p:sp>
        <p:nvSpPr>
          <p:cNvPr id="52" name="Google Shape;52;p221"/>
          <p:cNvSpPr/>
          <p:nvPr/>
        </p:nvSpPr>
        <p:spPr>
          <a:xfrm>
            <a:off x="0" y="0"/>
            <a:ext cx="9143990" cy="5143494"/>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53" name="Google Shape;53;p221"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54" name="Google Shape;54;p221"/>
          <p:cNvSpPr>
            <a:spLocks noGrp="1"/>
          </p:cNvSpPr>
          <p:nvPr>
            <p:ph type="pic" idx="2"/>
          </p:nvPr>
        </p:nvSpPr>
        <p:spPr>
          <a:xfrm>
            <a:off x="4983850" y="776920"/>
            <a:ext cx="4160150" cy="4050508"/>
          </a:xfrm>
          <a:prstGeom prst="rect">
            <a:avLst/>
          </a:prstGeom>
          <a:noFill/>
          <a:ln>
            <a:noFill/>
          </a:ln>
        </p:spPr>
      </p:sp>
      <p:sp>
        <p:nvSpPr>
          <p:cNvPr id="55" name="Google Shape;55;p221"/>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 name="Google Shape;56;p22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7" name="Google Shape;57;p22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Caption">
  <p:cSld name="1_Caption 44">
    <p:spTree>
      <p:nvGrpSpPr>
        <p:cNvPr id="1" name="Shape 1502"/>
        <p:cNvGrpSpPr/>
        <p:nvPr/>
      </p:nvGrpSpPr>
      <p:grpSpPr>
        <a:xfrm>
          <a:off x="0" y="0"/>
          <a:ext cx="0" cy="0"/>
          <a:chOff x="0" y="0"/>
          <a:chExt cx="0" cy="0"/>
        </a:xfrm>
      </p:grpSpPr>
      <p:grpSp>
        <p:nvGrpSpPr>
          <p:cNvPr id="1503" name="Google Shape;1503;p294"/>
          <p:cNvGrpSpPr/>
          <p:nvPr/>
        </p:nvGrpSpPr>
        <p:grpSpPr>
          <a:xfrm>
            <a:off x="444" y="0"/>
            <a:ext cx="9143556" cy="5143500"/>
            <a:chOff x="444" y="317809"/>
            <a:chExt cx="9143556" cy="5143500"/>
          </a:xfrm>
        </p:grpSpPr>
        <p:pic>
          <p:nvPicPr>
            <p:cNvPr id="1504" name="Google Shape;1504;p294"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05" name="Google Shape;1505;p294"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06" name="Google Shape;1506;p294"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07" name="Google Shape;1507;p294"/>
          <p:cNvGrpSpPr/>
          <p:nvPr/>
        </p:nvGrpSpPr>
        <p:grpSpPr>
          <a:xfrm>
            <a:off x="904073" y="1547578"/>
            <a:ext cx="7494348" cy="2133815"/>
            <a:chOff x="822793" y="1506938"/>
            <a:chExt cx="7494348" cy="2133815"/>
          </a:xfrm>
        </p:grpSpPr>
        <p:sp>
          <p:nvSpPr>
            <p:cNvPr id="1508" name="Google Shape;1508;p294"/>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1509" name="Google Shape;1509;p294"/>
            <p:cNvGrpSpPr/>
            <p:nvPr/>
          </p:nvGrpSpPr>
          <p:grpSpPr>
            <a:xfrm>
              <a:off x="822793" y="1506938"/>
              <a:ext cx="7391734" cy="1999241"/>
              <a:chOff x="1565910" y="1469735"/>
              <a:chExt cx="6079542" cy="2048377"/>
            </a:xfrm>
          </p:grpSpPr>
          <p:sp>
            <p:nvSpPr>
              <p:cNvPr id="1510" name="Google Shape;1510;p294"/>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11" name="Google Shape;1511;p294"/>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512" name="Google Shape;1512;p294"/>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Caption">
  <p:cSld name="1_Caption 45">
    <p:spTree>
      <p:nvGrpSpPr>
        <p:cNvPr id="1" name="Shape 1513"/>
        <p:cNvGrpSpPr/>
        <p:nvPr/>
      </p:nvGrpSpPr>
      <p:grpSpPr>
        <a:xfrm>
          <a:off x="0" y="0"/>
          <a:ext cx="0" cy="0"/>
          <a:chOff x="0" y="0"/>
          <a:chExt cx="0" cy="0"/>
        </a:xfrm>
      </p:grpSpPr>
      <p:grpSp>
        <p:nvGrpSpPr>
          <p:cNvPr id="1514" name="Google Shape;1514;p295"/>
          <p:cNvGrpSpPr/>
          <p:nvPr/>
        </p:nvGrpSpPr>
        <p:grpSpPr>
          <a:xfrm>
            <a:off x="444" y="0"/>
            <a:ext cx="9143556" cy="5143500"/>
            <a:chOff x="444" y="317809"/>
            <a:chExt cx="9143556" cy="5143500"/>
          </a:xfrm>
        </p:grpSpPr>
        <p:pic>
          <p:nvPicPr>
            <p:cNvPr id="1515" name="Google Shape;1515;p295"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16" name="Google Shape;1516;p295"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17" name="Google Shape;1517;p295"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18" name="Google Shape;1518;p295"/>
          <p:cNvGrpSpPr/>
          <p:nvPr/>
        </p:nvGrpSpPr>
        <p:grpSpPr>
          <a:xfrm>
            <a:off x="904073" y="1547578"/>
            <a:ext cx="7494348" cy="2133815"/>
            <a:chOff x="822793" y="1506938"/>
            <a:chExt cx="7494348" cy="2133815"/>
          </a:xfrm>
        </p:grpSpPr>
        <p:sp>
          <p:nvSpPr>
            <p:cNvPr id="1519" name="Google Shape;1519;p295"/>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A99ED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1520" name="Google Shape;1520;p295"/>
            <p:cNvGrpSpPr/>
            <p:nvPr/>
          </p:nvGrpSpPr>
          <p:grpSpPr>
            <a:xfrm>
              <a:off x="822793" y="1506938"/>
              <a:ext cx="7391734" cy="1999241"/>
              <a:chOff x="1565910" y="1469735"/>
              <a:chExt cx="6079542" cy="2048377"/>
            </a:xfrm>
          </p:grpSpPr>
          <p:sp>
            <p:nvSpPr>
              <p:cNvPr id="1521" name="Google Shape;1521;p295"/>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22" name="Google Shape;1522;p295"/>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523" name="Google Shape;1523;p295"/>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Caption">
  <p:cSld name="1_Caption 46">
    <p:spTree>
      <p:nvGrpSpPr>
        <p:cNvPr id="1" name="Shape 1524"/>
        <p:cNvGrpSpPr/>
        <p:nvPr/>
      </p:nvGrpSpPr>
      <p:grpSpPr>
        <a:xfrm>
          <a:off x="0" y="0"/>
          <a:ext cx="0" cy="0"/>
          <a:chOff x="0" y="0"/>
          <a:chExt cx="0" cy="0"/>
        </a:xfrm>
      </p:grpSpPr>
      <p:grpSp>
        <p:nvGrpSpPr>
          <p:cNvPr id="1525" name="Google Shape;1525;p296"/>
          <p:cNvGrpSpPr/>
          <p:nvPr/>
        </p:nvGrpSpPr>
        <p:grpSpPr>
          <a:xfrm>
            <a:off x="444" y="0"/>
            <a:ext cx="9143556" cy="5143500"/>
            <a:chOff x="444" y="317809"/>
            <a:chExt cx="9143556" cy="5143500"/>
          </a:xfrm>
        </p:grpSpPr>
        <p:pic>
          <p:nvPicPr>
            <p:cNvPr id="1526" name="Google Shape;1526;p296"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27" name="Google Shape;1527;p296"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28" name="Google Shape;1528;p296"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29" name="Google Shape;1529;p296"/>
          <p:cNvGrpSpPr/>
          <p:nvPr/>
        </p:nvGrpSpPr>
        <p:grpSpPr>
          <a:xfrm>
            <a:off x="904073" y="1547578"/>
            <a:ext cx="7494348" cy="2133815"/>
            <a:chOff x="822793" y="1506938"/>
            <a:chExt cx="7494348" cy="2133815"/>
          </a:xfrm>
        </p:grpSpPr>
        <p:sp>
          <p:nvSpPr>
            <p:cNvPr id="1530" name="Google Shape;1530;p296"/>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1531" name="Google Shape;1531;p296"/>
            <p:cNvGrpSpPr/>
            <p:nvPr/>
          </p:nvGrpSpPr>
          <p:grpSpPr>
            <a:xfrm>
              <a:off x="822793" y="1506938"/>
              <a:ext cx="7391734" cy="1999241"/>
              <a:chOff x="1565910" y="1469735"/>
              <a:chExt cx="6079542" cy="2048377"/>
            </a:xfrm>
          </p:grpSpPr>
          <p:sp>
            <p:nvSpPr>
              <p:cNvPr id="1532" name="Google Shape;1532;p296"/>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33" name="Google Shape;1533;p296"/>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534" name="Google Shape;1534;p296"/>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Caption">
  <p:cSld name="1_Caption 47">
    <p:spTree>
      <p:nvGrpSpPr>
        <p:cNvPr id="1" name="Shape 1535"/>
        <p:cNvGrpSpPr/>
        <p:nvPr/>
      </p:nvGrpSpPr>
      <p:grpSpPr>
        <a:xfrm>
          <a:off x="0" y="0"/>
          <a:ext cx="0" cy="0"/>
          <a:chOff x="0" y="0"/>
          <a:chExt cx="0" cy="0"/>
        </a:xfrm>
      </p:grpSpPr>
      <p:grpSp>
        <p:nvGrpSpPr>
          <p:cNvPr id="1536" name="Google Shape;1536;p297"/>
          <p:cNvGrpSpPr/>
          <p:nvPr/>
        </p:nvGrpSpPr>
        <p:grpSpPr>
          <a:xfrm>
            <a:off x="444" y="0"/>
            <a:ext cx="9143556" cy="5143500"/>
            <a:chOff x="444" y="317809"/>
            <a:chExt cx="9143556" cy="5143500"/>
          </a:xfrm>
        </p:grpSpPr>
        <p:pic>
          <p:nvPicPr>
            <p:cNvPr id="1537" name="Google Shape;1537;p297"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38" name="Google Shape;1538;p297"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39" name="Google Shape;1539;p29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40" name="Google Shape;1540;p297"/>
          <p:cNvSpPr/>
          <p:nvPr/>
        </p:nvSpPr>
        <p:spPr>
          <a:xfrm>
            <a:off x="1893911" y="1825943"/>
            <a:ext cx="5027524" cy="1212468"/>
          </a:xfrm>
          <a:prstGeom prst="roundRect">
            <a:avLst>
              <a:gd name="adj" fmla="val 16667"/>
            </a:avLst>
          </a:prstGeom>
          <a:noFill/>
          <a:ln w="254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41" name="Google Shape;1541;p297"/>
          <p:cNvSpPr/>
          <p:nvPr/>
        </p:nvSpPr>
        <p:spPr>
          <a:xfrm>
            <a:off x="2222565" y="2127950"/>
            <a:ext cx="5027524" cy="1212468"/>
          </a:xfrm>
          <a:prstGeom prst="roundRect">
            <a:avLst>
              <a:gd name="adj" fmla="val 16667"/>
            </a:avLst>
          </a:prstGeom>
          <a:no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42" name="Google Shape;1542;p297"/>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1543" name="Google Shape;1543;p297"/>
          <p:cNvGrpSpPr/>
          <p:nvPr/>
        </p:nvGrpSpPr>
        <p:grpSpPr>
          <a:xfrm>
            <a:off x="1985011" y="1602036"/>
            <a:ext cx="502919" cy="45719"/>
            <a:chOff x="1985011" y="1602036"/>
            <a:chExt cx="502919" cy="45719"/>
          </a:xfrm>
        </p:grpSpPr>
        <p:sp>
          <p:nvSpPr>
            <p:cNvPr id="1544" name="Google Shape;1544;p297"/>
            <p:cNvSpPr/>
            <p:nvPr/>
          </p:nvSpPr>
          <p:spPr>
            <a:xfrm>
              <a:off x="19850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45" name="Google Shape;1545;p297"/>
            <p:cNvSpPr/>
            <p:nvPr/>
          </p:nvSpPr>
          <p:spPr>
            <a:xfrm>
              <a:off x="21374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46" name="Google Shape;1546;p297"/>
            <p:cNvSpPr/>
            <p:nvPr/>
          </p:nvSpPr>
          <p:spPr>
            <a:xfrm>
              <a:off x="22898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47" name="Google Shape;1547;p297"/>
            <p:cNvSpPr/>
            <p:nvPr/>
          </p:nvSpPr>
          <p:spPr>
            <a:xfrm>
              <a:off x="24422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548" name="Google Shape;1548;p297"/>
          <p:cNvGrpSpPr/>
          <p:nvPr/>
        </p:nvGrpSpPr>
        <p:grpSpPr>
          <a:xfrm>
            <a:off x="6656071" y="3518606"/>
            <a:ext cx="502919" cy="45719"/>
            <a:chOff x="6656071" y="3518606"/>
            <a:chExt cx="502919" cy="45719"/>
          </a:xfrm>
        </p:grpSpPr>
        <p:sp>
          <p:nvSpPr>
            <p:cNvPr id="1549" name="Google Shape;1549;p297"/>
            <p:cNvSpPr/>
            <p:nvPr/>
          </p:nvSpPr>
          <p:spPr>
            <a:xfrm>
              <a:off x="66560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50" name="Google Shape;1550;p297"/>
            <p:cNvSpPr/>
            <p:nvPr/>
          </p:nvSpPr>
          <p:spPr>
            <a:xfrm>
              <a:off x="68084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51" name="Google Shape;1551;p297"/>
            <p:cNvSpPr/>
            <p:nvPr/>
          </p:nvSpPr>
          <p:spPr>
            <a:xfrm>
              <a:off x="69608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52" name="Google Shape;1552;p297"/>
            <p:cNvSpPr/>
            <p:nvPr/>
          </p:nvSpPr>
          <p:spPr>
            <a:xfrm>
              <a:off x="71132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1553" name="Google Shape;1553;p297"/>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Caption">
  <p:cSld name="1_Caption 48">
    <p:spTree>
      <p:nvGrpSpPr>
        <p:cNvPr id="1" name="Shape 1554"/>
        <p:cNvGrpSpPr/>
        <p:nvPr/>
      </p:nvGrpSpPr>
      <p:grpSpPr>
        <a:xfrm>
          <a:off x="0" y="0"/>
          <a:ext cx="0" cy="0"/>
          <a:chOff x="0" y="0"/>
          <a:chExt cx="0" cy="0"/>
        </a:xfrm>
      </p:grpSpPr>
      <p:grpSp>
        <p:nvGrpSpPr>
          <p:cNvPr id="1555" name="Google Shape;1555;p298"/>
          <p:cNvGrpSpPr/>
          <p:nvPr/>
        </p:nvGrpSpPr>
        <p:grpSpPr>
          <a:xfrm>
            <a:off x="444" y="0"/>
            <a:ext cx="9143556" cy="5143500"/>
            <a:chOff x="444" y="317809"/>
            <a:chExt cx="9143556" cy="5143500"/>
          </a:xfrm>
        </p:grpSpPr>
        <p:pic>
          <p:nvPicPr>
            <p:cNvPr id="1556" name="Google Shape;1556;p298"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57" name="Google Shape;1557;p298"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58" name="Google Shape;1558;p298"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59" name="Google Shape;1559;p298"/>
          <p:cNvSpPr/>
          <p:nvPr/>
        </p:nvSpPr>
        <p:spPr>
          <a:xfrm>
            <a:off x="1893911" y="1825943"/>
            <a:ext cx="5027524" cy="1212468"/>
          </a:xfrm>
          <a:prstGeom prst="roundRect">
            <a:avLst>
              <a:gd name="adj" fmla="val 16667"/>
            </a:avLst>
          </a:prstGeom>
          <a:noFill/>
          <a:ln w="25400" cap="flat" cmpd="sng">
            <a:solidFill>
              <a:srgbClr val="7F6EB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60" name="Google Shape;1560;p298"/>
          <p:cNvSpPr/>
          <p:nvPr/>
        </p:nvSpPr>
        <p:spPr>
          <a:xfrm>
            <a:off x="2222565" y="2127950"/>
            <a:ext cx="5027524" cy="1212468"/>
          </a:xfrm>
          <a:prstGeom prst="roundRect">
            <a:avLst>
              <a:gd name="adj" fmla="val 16667"/>
            </a:avLst>
          </a:prstGeom>
          <a:noFill/>
          <a:ln w="25400" cap="flat" cmpd="sng">
            <a:solidFill>
              <a:srgbClr val="50AFE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61" name="Google Shape;1561;p298"/>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1562" name="Google Shape;1562;p298"/>
          <p:cNvGrpSpPr/>
          <p:nvPr/>
        </p:nvGrpSpPr>
        <p:grpSpPr>
          <a:xfrm>
            <a:off x="1985011" y="1602036"/>
            <a:ext cx="502919" cy="45719"/>
            <a:chOff x="1985011" y="1602036"/>
            <a:chExt cx="502919" cy="45719"/>
          </a:xfrm>
        </p:grpSpPr>
        <p:sp>
          <p:nvSpPr>
            <p:cNvPr id="1563" name="Google Shape;1563;p298"/>
            <p:cNvSpPr/>
            <p:nvPr/>
          </p:nvSpPr>
          <p:spPr>
            <a:xfrm>
              <a:off x="19850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64" name="Google Shape;1564;p298"/>
            <p:cNvSpPr/>
            <p:nvPr/>
          </p:nvSpPr>
          <p:spPr>
            <a:xfrm>
              <a:off x="21374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65" name="Google Shape;1565;p298"/>
            <p:cNvSpPr/>
            <p:nvPr/>
          </p:nvSpPr>
          <p:spPr>
            <a:xfrm>
              <a:off x="22898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66" name="Google Shape;1566;p298"/>
            <p:cNvSpPr/>
            <p:nvPr/>
          </p:nvSpPr>
          <p:spPr>
            <a:xfrm>
              <a:off x="24422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567" name="Google Shape;1567;p298"/>
          <p:cNvGrpSpPr/>
          <p:nvPr/>
        </p:nvGrpSpPr>
        <p:grpSpPr>
          <a:xfrm>
            <a:off x="6656071" y="3518606"/>
            <a:ext cx="502919" cy="45719"/>
            <a:chOff x="6656071" y="3518606"/>
            <a:chExt cx="502919" cy="45719"/>
          </a:xfrm>
        </p:grpSpPr>
        <p:sp>
          <p:nvSpPr>
            <p:cNvPr id="1568" name="Google Shape;1568;p298"/>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69" name="Google Shape;1569;p298"/>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70" name="Google Shape;1570;p298"/>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71" name="Google Shape;1571;p298"/>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1572" name="Google Shape;1572;p298"/>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Caption">
  <p:cSld name="1_Caption 49">
    <p:spTree>
      <p:nvGrpSpPr>
        <p:cNvPr id="1" name="Shape 1573"/>
        <p:cNvGrpSpPr/>
        <p:nvPr/>
      </p:nvGrpSpPr>
      <p:grpSpPr>
        <a:xfrm>
          <a:off x="0" y="0"/>
          <a:ext cx="0" cy="0"/>
          <a:chOff x="0" y="0"/>
          <a:chExt cx="0" cy="0"/>
        </a:xfrm>
      </p:grpSpPr>
      <p:grpSp>
        <p:nvGrpSpPr>
          <p:cNvPr id="1574" name="Google Shape;1574;p299"/>
          <p:cNvGrpSpPr/>
          <p:nvPr/>
        </p:nvGrpSpPr>
        <p:grpSpPr>
          <a:xfrm>
            <a:off x="444" y="0"/>
            <a:ext cx="9143556" cy="5143500"/>
            <a:chOff x="444" y="317809"/>
            <a:chExt cx="9143556" cy="5143500"/>
          </a:xfrm>
        </p:grpSpPr>
        <p:pic>
          <p:nvPicPr>
            <p:cNvPr id="1575" name="Google Shape;1575;p299"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76" name="Google Shape;1576;p299"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77" name="Google Shape;1577;p299"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78" name="Google Shape;1578;p299"/>
          <p:cNvSpPr/>
          <p:nvPr/>
        </p:nvSpPr>
        <p:spPr>
          <a:xfrm>
            <a:off x="1893911" y="1825943"/>
            <a:ext cx="5027524" cy="1212468"/>
          </a:xfrm>
          <a:prstGeom prst="roundRect">
            <a:avLst>
              <a:gd name="adj" fmla="val 16667"/>
            </a:avLst>
          </a:prstGeom>
          <a:noFill/>
          <a:ln w="25400" cap="flat" cmpd="sng">
            <a:solidFill>
              <a:srgbClr val="D0607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79" name="Google Shape;1579;p299"/>
          <p:cNvSpPr/>
          <p:nvPr/>
        </p:nvSpPr>
        <p:spPr>
          <a:xfrm>
            <a:off x="2222565" y="2127950"/>
            <a:ext cx="5027524" cy="1212468"/>
          </a:xfrm>
          <a:prstGeom prst="roundRect">
            <a:avLst>
              <a:gd name="adj" fmla="val 16667"/>
            </a:avLst>
          </a:prstGeom>
          <a:noFill/>
          <a:ln w="25400" cap="flat" cmpd="sng">
            <a:solidFill>
              <a:srgbClr val="8AC8E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80" name="Google Shape;1580;p299"/>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1581" name="Google Shape;1581;p299"/>
          <p:cNvGrpSpPr/>
          <p:nvPr/>
        </p:nvGrpSpPr>
        <p:grpSpPr>
          <a:xfrm>
            <a:off x="1985011" y="1602036"/>
            <a:ext cx="502919" cy="45719"/>
            <a:chOff x="1985011" y="1602036"/>
            <a:chExt cx="502919" cy="45719"/>
          </a:xfrm>
        </p:grpSpPr>
        <p:sp>
          <p:nvSpPr>
            <p:cNvPr id="1582" name="Google Shape;1582;p299"/>
            <p:cNvSpPr/>
            <p:nvPr/>
          </p:nvSpPr>
          <p:spPr>
            <a:xfrm>
              <a:off x="19850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83" name="Google Shape;1583;p299"/>
            <p:cNvSpPr/>
            <p:nvPr/>
          </p:nvSpPr>
          <p:spPr>
            <a:xfrm>
              <a:off x="21374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84" name="Google Shape;1584;p299"/>
            <p:cNvSpPr/>
            <p:nvPr/>
          </p:nvSpPr>
          <p:spPr>
            <a:xfrm>
              <a:off x="22898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85" name="Google Shape;1585;p299"/>
            <p:cNvSpPr/>
            <p:nvPr/>
          </p:nvSpPr>
          <p:spPr>
            <a:xfrm>
              <a:off x="24422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586" name="Google Shape;1586;p299"/>
          <p:cNvGrpSpPr/>
          <p:nvPr/>
        </p:nvGrpSpPr>
        <p:grpSpPr>
          <a:xfrm>
            <a:off x="6656071" y="3518606"/>
            <a:ext cx="502919" cy="45719"/>
            <a:chOff x="6656071" y="3518606"/>
            <a:chExt cx="502919" cy="45719"/>
          </a:xfrm>
        </p:grpSpPr>
        <p:sp>
          <p:nvSpPr>
            <p:cNvPr id="1587" name="Google Shape;1587;p299"/>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88" name="Google Shape;1588;p299"/>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89" name="Google Shape;1589;p299"/>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90" name="Google Shape;1590;p299"/>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1591" name="Google Shape;1591;p299"/>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Caption">
  <p:cSld name="1_Caption Dqr8bN/Fa0Y=">
    <p:spTree>
      <p:nvGrpSpPr>
        <p:cNvPr id="1" name="Shape 1592"/>
        <p:cNvGrpSpPr/>
        <p:nvPr/>
      </p:nvGrpSpPr>
      <p:grpSpPr>
        <a:xfrm>
          <a:off x="0" y="0"/>
          <a:ext cx="0" cy="0"/>
          <a:chOff x="0" y="0"/>
          <a:chExt cx="0" cy="0"/>
        </a:xfrm>
      </p:grpSpPr>
      <p:sp>
        <p:nvSpPr>
          <p:cNvPr id="1593" name="Google Shape;1593;p300" descr="Background pattern&#10;&#10;Description automatically generated"/>
          <p:cNvSpPr/>
          <p:nvPr/>
        </p:nvSpPr>
        <p:spPr>
          <a:xfrm>
            <a:off x="0" y="0"/>
            <a:ext cx="9144001" cy="5143500"/>
          </a:xfrm>
          <a:prstGeom prst="rect">
            <a:avLst/>
          </a:prstGeom>
          <a:solidFill>
            <a:srgbClr val="FFFFFF"/>
          </a:solidFill>
          <a:ln>
            <a:noFill/>
          </a:ln>
        </p:spPr>
      </p:sp>
      <p:pic>
        <p:nvPicPr>
          <p:cNvPr id="1594" name="Google Shape;1594;p30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595" name="Google Shape;1595;p300"/>
          <p:cNvSpPr/>
          <p:nvPr/>
        </p:nvSpPr>
        <p:spPr>
          <a:xfrm>
            <a:off x="1736279" y="1782808"/>
            <a:ext cx="1577884" cy="157788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5400" b="1" i="0" u="none" strike="noStrike" cap="none">
                <a:solidFill>
                  <a:schemeClr val="lt1"/>
                </a:solidFill>
                <a:latin typeface="Public Sans"/>
                <a:ea typeface="Public Sans"/>
                <a:cs typeface="Public Sans"/>
                <a:sym typeface="Public Sans"/>
              </a:rPr>
              <a:t>?</a:t>
            </a:r>
            <a:endParaRPr/>
          </a:p>
        </p:txBody>
      </p:sp>
      <p:sp>
        <p:nvSpPr>
          <p:cNvPr id="1596" name="Google Shape;1596;p300"/>
          <p:cNvSpPr txBox="1">
            <a:spLocks noGrp="1"/>
          </p:cNvSpPr>
          <p:nvPr>
            <p:ph type="body" idx="1"/>
          </p:nvPr>
        </p:nvSpPr>
        <p:spPr>
          <a:xfrm>
            <a:off x="3470049" y="1800874"/>
            <a:ext cx="3789638" cy="616505"/>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597" name="Google Shape;1597;p300"/>
          <p:cNvSpPr txBox="1">
            <a:spLocks noGrp="1"/>
          </p:cNvSpPr>
          <p:nvPr>
            <p:ph type="body" idx="2"/>
          </p:nvPr>
        </p:nvSpPr>
        <p:spPr>
          <a:xfrm>
            <a:off x="3470049" y="2287467"/>
            <a:ext cx="3789638" cy="1091291"/>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Caption">
  <p:cSld name="1_Caption b/tRW8R9teg=">
    <p:spTree>
      <p:nvGrpSpPr>
        <p:cNvPr id="1" name="Shape 1598"/>
        <p:cNvGrpSpPr/>
        <p:nvPr/>
      </p:nvGrpSpPr>
      <p:grpSpPr>
        <a:xfrm>
          <a:off x="0" y="0"/>
          <a:ext cx="0" cy="0"/>
          <a:chOff x="0" y="0"/>
          <a:chExt cx="0" cy="0"/>
        </a:xfrm>
      </p:grpSpPr>
      <p:sp>
        <p:nvSpPr>
          <p:cNvPr id="1599" name="Google Shape;1599;p301"/>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1600" name="Google Shape;1600;p301"/>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1601" name="Google Shape;1601;p301"/>
          <p:cNvPicPr preferRelativeResize="0"/>
          <p:nvPr/>
        </p:nvPicPr>
        <p:blipFill rotWithShape="1">
          <a:blip r:embed="rId2">
            <a:alphaModFix/>
          </a:blip>
          <a:srcRect l="6268" r="24764"/>
          <a:stretch/>
        </p:blipFill>
        <p:spPr>
          <a:xfrm>
            <a:off x="0" y="1166968"/>
            <a:ext cx="4113765" cy="3976529"/>
          </a:xfrm>
          <a:prstGeom prst="rect">
            <a:avLst/>
          </a:prstGeom>
          <a:noFill/>
          <a:ln>
            <a:noFill/>
          </a:ln>
        </p:spPr>
      </p:pic>
      <p:pic>
        <p:nvPicPr>
          <p:cNvPr id="1602" name="Google Shape;1602;p301"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603" name="Google Shape;1603;p301"/>
          <p:cNvGrpSpPr/>
          <p:nvPr/>
        </p:nvGrpSpPr>
        <p:grpSpPr>
          <a:xfrm>
            <a:off x="724005" y="301093"/>
            <a:ext cx="2665754" cy="542340"/>
            <a:chOff x="5567543" y="349969"/>
            <a:chExt cx="2665754" cy="542340"/>
          </a:xfrm>
        </p:grpSpPr>
        <p:sp>
          <p:nvSpPr>
            <p:cNvPr id="1604" name="Google Shape;1604;p301"/>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2800" b="1" i="0" u="none" strike="noStrike" cap="none">
                  <a:solidFill>
                    <a:schemeClr val="lt1"/>
                  </a:solidFill>
                  <a:latin typeface="Public Sans"/>
                  <a:ea typeface="Public Sans"/>
                  <a:cs typeface="Public Sans"/>
                  <a:sym typeface="Public Sans"/>
                </a:rPr>
                <a:t>Think</a:t>
              </a:r>
              <a:endParaRPr/>
            </a:p>
          </p:txBody>
        </p:sp>
        <p:cxnSp>
          <p:nvCxnSpPr>
            <p:cNvPr id="1605" name="Google Shape;1605;p301"/>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1606" name="Google Shape;1606;p301"/>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Caption">
  <p:cSld name="1_Caption P9PaqNllEhs=">
    <p:spTree>
      <p:nvGrpSpPr>
        <p:cNvPr id="1" name="Shape 1607"/>
        <p:cNvGrpSpPr/>
        <p:nvPr/>
      </p:nvGrpSpPr>
      <p:grpSpPr>
        <a:xfrm>
          <a:off x="0" y="0"/>
          <a:ext cx="0" cy="0"/>
          <a:chOff x="0" y="0"/>
          <a:chExt cx="0" cy="0"/>
        </a:xfrm>
      </p:grpSpPr>
      <p:sp>
        <p:nvSpPr>
          <p:cNvPr id="1608" name="Google Shape;1608;p302"/>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1609" name="Google Shape;1609;p302"/>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1610" name="Google Shape;1610;p302"/>
          <p:cNvPicPr preferRelativeResize="0"/>
          <p:nvPr/>
        </p:nvPicPr>
        <p:blipFill rotWithShape="1">
          <a:blip r:embed="rId2">
            <a:alphaModFix/>
          </a:blip>
          <a:srcRect l="6268" r="24764"/>
          <a:stretch/>
        </p:blipFill>
        <p:spPr>
          <a:xfrm>
            <a:off x="0" y="1166968"/>
            <a:ext cx="4113765" cy="3976529"/>
          </a:xfrm>
          <a:prstGeom prst="rect">
            <a:avLst/>
          </a:prstGeom>
          <a:noFill/>
          <a:ln>
            <a:noFill/>
          </a:ln>
        </p:spPr>
      </p:pic>
      <p:sp>
        <p:nvSpPr>
          <p:cNvPr id="1611" name="Google Shape;1611;p302"/>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12" name="Google Shape;1612;p302" descr="Shape&#10;&#10;Description automatically generated with low confidence"/>
          <p:cNvSpPr/>
          <p:nvPr/>
        </p:nvSpPr>
        <p:spPr>
          <a:xfrm>
            <a:off x="0" y="0"/>
            <a:ext cx="9144000" cy="5143500"/>
          </a:xfrm>
          <a:prstGeom prst="rect">
            <a:avLst/>
          </a:prstGeom>
          <a:solidFill>
            <a:srgbClr val="FFFFFF"/>
          </a:solidFill>
          <a:ln>
            <a:noFill/>
          </a:ln>
        </p:spPr>
      </p:sp>
      <p:grpSp>
        <p:nvGrpSpPr>
          <p:cNvPr id="1613" name="Google Shape;1613;p302"/>
          <p:cNvGrpSpPr/>
          <p:nvPr/>
        </p:nvGrpSpPr>
        <p:grpSpPr>
          <a:xfrm>
            <a:off x="724005" y="301093"/>
            <a:ext cx="2665754" cy="542340"/>
            <a:chOff x="5567543" y="349969"/>
            <a:chExt cx="2665754" cy="542340"/>
          </a:xfrm>
        </p:grpSpPr>
        <p:sp>
          <p:nvSpPr>
            <p:cNvPr id="1614" name="Google Shape;1614;p302"/>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2800" b="1" i="0" u="none" strike="noStrike" cap="none">
                  <a:solidFill>
                    <a:schemeClr val="lt1"/>
                  </a:solidFill>
                  <a:latin typeface="Public Sans"/>
                  <a:ea typeface="Public Sans"/>
                  <a:cs typeface="Public Sans"/>
                  <a:sym typeface="Public Sans"/>
                </a:rPr>
                <a:t>Think</a:t>
              </a:r>
              <a:endParaRPr/>
            </a:p>
          </p:txBody>
        </p:sp>
        <p:cxnSp>
          <p:nvCxnSpPr>
            <p:cNvPr id="1615" name="Google Shape;1615;p302"/>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1616" name="Google Shape;1616;p302"/>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Caption">
  <p:cSld name="1_Caption t4UbIAoRKqE=">
    <p:spTree>
      <p:nvGrpSpPr>
        <p:cNvPr id="1" name="Shape 1617"/>
        <p:cNvGrpSpPr/>
        <p:nvPr/>
      </p:nvGrpSpPr>
      <p:grpSpPr>
        <a:xfrm>
          <a:off x="0" y="0"/>
          <a:ext cx="0" cy="0"/>
          <a:chOff x="0" y="0"/>
          <a:chExt cx="0" cy="0"/>
        </a:xfrm>
      </p:grpSpPr>
      <p:sp>
        <p:nvSpPr>
          <p:cNvPr id="1618" name="Google Shape;1618;p303"/>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1619" name="Google Shape;1619;p303"/>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1620" name="Google Shape;1620;p30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cxnSp>
        <p:nvCxnSpPr>
          <p:cNvPr id="1621" name="Google Shape;1621;p303"/>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22" name="Google Shape;1622;p303"/>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623" name="Google Shape;1623;p303"/>
          <p:cNvSpPr>
            <a:spLocks noGrp="1"/>
          </p:cNvSpPr>
          <p:nvPr>
            <p:ph type="pic" idx="2"/>
          </p:nvPr>
        </p:nvSpPr>
        <p:spPr>
          <a:xfrm>
            <a:off x="-1" y="1166963"/>
            <a:ext cx="4113765" cy="3976533"/>
          </a:xfrm>
          <a:prstGeom prst="rect">
            <a:avLst/>
          </a:prstGeom>
          <a:noFill/>
          <a:ln>
            <a:noFill/>
          </a:ln>
        </p:spPr>
      </p:sp>
      <p:sp>
        <p:nvSpPr>
          <p:cNvPr id="1624" name="Google Shape;1624;p303"/>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ontents 3">
    <p:spTree>
      <p:nvGrpSpPr>
        <p:cNvPr id="1" name="Shape 58"/>
        <p:cNvGrpSpPr/>
        <p:nvPr/>
      </p:nvGrpSpPr>
      <p:grpSpPr>
        <a:xfrm>
          <a:off x="0" y="0"/>
          <a:ext cx="0" cy="0"/>
          <a:chOff x="0" y="0"/>
          <a:chExt cx="0" cy="0"/>
        </a:xfrm>
      </p:grpSpPr>
      <p:pic>
        <p:nvPicPr>
          <p:cNvPr id="59" name="Google Shape;59;p222"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60" name="Google Shape;60;p222"/>
          <p:cNvSpPr>
            <a:spLocks noGrp="1"/>
          </p:cNvSpPr>
          <p:nvPr>
            <p:ph type="pic" idx="2"/>
          </p:nvPr>
        </p:nvSpPr>
        <p:spPr>
          <a:xfrm>
            <a:off x="4983850" y="776920"/>
            <a:ext cx="4160150" cy="4050508"/>
          </a:xfrm>
          <a:prstGeom prst="rect">
            <a:avLst/>
          </a:prstGeom>
          <a:noFill/>
          <a:ln>
            <a:noFill/>
          </a:ln>
        </p:spPr>
      </p:sp>
      <p:sp>
        <p:nvSpPr>
          <p:cNvPr id="61" name="Google Shape;61;p222"/>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2" name="Google Shape;62;p22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3" name="Google Shape;63;p22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Caption">
  <p:cSld name="1_Caption E2GzZ40GySk=">
    <p:spTree>
      <p:nvGrpSpPr>
        <p:cNvPr id="1" name="Shape 1625"/>
        <p:cNvGrpSpPr/>
        <p:nvPr/>
      </p:nvGrpSpPr>
      <p:grpSpPr>
        <a:xfrm>
          <a:off x="0" y="0"/>
          <a:ext cx="0" cy="0"/>
          <a:chOff x="0" y="0"/>
          <a:chExt cx="0" cy="0"/>
        </a:xfrm>
      </p:grpSpPr>
      <p:sp>
        <p:nvSpPr>
          <p:cNvPr id="1626" name="Google Shape;1626;p304"/>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1627" name="Google Shape;1627;p304"/>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28" name="Google Shape;1628;p304"/>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29" name="Google Shape;1629;p304" descr="Shape&#10;&#10;Description automatically generated with low confidence"/>
          <p:cNvSpPr/>
          <p:nvPr/>
        </p:nvSpPr>
        <p:spPr>
          <a:xfrm>
            <a:off x="0" y="0"/>
            <a:ext cx="9144000" cy="5143500"/>
          </a:xfrm>
          <a:prstGeom prst="rect">
            <a:avLst/>
          </a:prstGeom>
          <a:solidFill>
            <a:srgbClr val="FFFFFF"/>
          </a:solidFill>
          <a:ln>
            <a:noFill/>
          </a:ln>
        </p:spPr>
      </p:sp>
      <p:sp>
        <p:nvSpPr>
          <p:cNvPr id="1630" name="Google Shape;1630;p304"/>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631" name="Google Shape;1631;p304"/>
          <p:cNvSpPr>
            <a:spLocks noGrp="1"/>
          </p:cNvSpPr>
          <p:nvPr>
            <p:ph type="pic" idx="2"/>
          </p:nvPr>
        </p:nvSpPr>
        <p:spPr>
          <a:xfrm>
            <a:off x="-1" y="1166963"/>
            <a:ext cx="4113765" cy="3976533"/>
          </a:xfrm>
          <a:prstGeom prst="rect">
            <a:avLst/>
          </a:prstGeom>
          <a:noFill/>
          <a:ln>
            <a:noFill/>
          </a:ln>
        </p:spPr>
      </p:sp>
      <p:cxnSp>
        <p:nvCxnSpPr>
          <p:cNvPr id="1632" name="Google Shape;1632;p304"/>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33" name="Google Shape;1633;p304"/>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Caption">
  <p:cSld name="1_Caption ZgZiR0H3NR8=">
    <p:spTree>
      <p:nvGrpSpPr>
        <p:cNvPr id="1" name="Shape 1634"/>
        <p:cNvGrpSpPr/>
        <p:nvPr/>
      </p:nvGrpSpPr>
      <p:grpSpPr>
        <a:xfrm>
          <a:off x="0" y="0"/>
          <a:ext cx="0" cy="0"/>
          <a:chOff x="0" y="0"/>
          <a:chExt cx="0" cy="0"/>
        </a:xfrm>
      </p:grpSpPr>
      <p:sp>
        <p:nvSpPr>
          <p:cNvPr id="1635" name="Google Shape;1635;p305"/>
          <p:cNvSpPr/>
          <p:nvPr/>
        </p:nvSpPr>
        <p:spPr>
          <a:xfrm>
            <a:off x="0" y="0"/>
            <a:ext cx="9144000" cy="514349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36" name="Google Shape;1636;p305" descr="Shape&#10;&#10;Description automatically generated with low confidence"/>
          <p:cNvSpPr/>
          <p:nvPr/>
        </p:nvSpPr>
        <p:spPr>
          <a:xfrm>
            <a:off x="0" y="0"/>
            <a:ext cx="9144000" cy="5143500"/>
          </a:xfrm>
          <a:prstGeom prst="rect">
            <a:avLst/>
          </a:prstGeom>
          <a:solidFill>
            <a:srgbClr val="FFFFFF"/>
          </a:solidFill>
          <a:ln>
            <a:noFill/>
          </a:ln>
        </p:spPr>
      </p:sp>
      <p:sp>
        <p:nvSpPr>
          <p:cNvPr id="1637" name="Google Shape;1637;p305"/>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638" name="Google Shape;1638;p305"/>
          <p:cNvSpPr>
            <a:spLocks noGrp="1"/>
          </p:cNvSpPr>
          <p:nvPr>
            <p:ph type="pic" idx="2"/>
          </p:nvPr>
        </p:nvSpPr>
        <p:spPr>
          <a:xfrm>
            <a:off x="-1" y="1166963"/>
            <a:ext cx="4113765" cy="3976533"/>
          </a:xfrm>
          <a:prstGeom prst="rect">
            <a:avLst/>
          </a:prstGeom>
          <a:noFill/>
          <a:ln>
            <a:noFill/>
          </a:ln>
        </p:spPr>
      </p:sp>
      <p:cxnSp>
        <p:nvCxnSpPr>
          <p:cNvPr id="1639" name="Google Shape;1639;p305"/>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40" name="Google Shape;1640;p305"/>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Caption">
  <p:cSld name="1_Caption woEswYYMGQs=">
    <p:spTree>
      <p:nvGrpSpPr>
        <p:cNvPr id="1" name="Shape 1641"/>
        <p:cNvGrpSpPr/>
        <p:nvPr/>
      </p:nvGrpSpPr>
      <p:grpSpPr>
        <a:xfrm>
          <a:off x="0" y="0"/>
          <a:ext cx="0" cy="0"/>
          <a:chOff x="0" y="0"/>
          <a:chExt cx="0" cy="0"/>
        </a:xfrm>
      </p:grpSpPr>
      <p:sp>
        <p:nvSpPr>
          <p:cNvPr id="1642" name="Google Shape;1642;p306"/>
          <p:cNvSpPr/>
          <p:nvPr/>
        </p:nvSpPr>
        <p:spPr>
          <a:xfrm>
            <a:off x="0" y="0"/>
            <a:ext cx="9144000" cy="514349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43" name="Google Shape;1643;p306" descr="Shape&#10;&#10;Description automatically generated with low confidence"/>
          <p:cNvSpPr/>
          <p:nvPr/>
        </p:nvSpPr>
        <p:spPr>
          <a:xfrm>
            <a:off x="0" y="0"/>
            <a:ext cx="9144000" cy="5143500"/>
          </a:xfrm>
          <a:prstGeom prst="rect">
            <a:avLst/>
          </a:prstGeom>
          <a:solidFill>
            <a:srgbClr val="FFFFFF"/>
          </a:solidFill>
          <a:ln>
            <a:noFill/>
          </a:ln>
        </p:spPr>
      </p:sp>
      <p:sp>
        <p:nvSpPr>
          <p:cNvPr id="1644" name="Google Shape;1644;p306"/>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645" name="Google Shape;1645;p306"/>
          <p:cNvSpPr>
            <a:spLocks noGrp="1"/>
          </p:cNvSpPr>
          <p:nvPr>
            <p:ph type="pic" idx="2"/>
          </p:nvPr>
        </p:nvSpPr>
        <p:spPr>
          <a:xfrm>
            <a:off x="-1" y="1166963"/>
            <a:ext cx="4113765" cy="3976533"/>
          </a:xfrm>
          <a:prstGeom prst="rect">
            <a:avLst/>
          </a:prstGeom>
          <a:noFill/>
          <a:ln>
            <a:noFill/>
          </a:ln>
        </p:spPr>
      </p:sp>
      <p:cxnSp>
        <p:nvCxnSpPr>
          <p:cNvPr id="1646" name="Google Shape;1646;p306"/>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47" name="Google Shape;1647;p306"/>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Caption">
  <p:cSld name="1_Caption /u2xnkFKbRI=">
    <p:spTree>
      <p:nvGrpSpPr>
        <p:cNvPr id="1" name="Shape 1648"/>
        <p:cNvGrpSpPr/>
        <p:nvPr/>
      </p:nvGrpSpPr>
      <p:grpSpPr>
        <a:xfrm>
          <a:off x="0" y="0"/>
          <a:ext cx="0" cy="0"/>
          <a:chOff x="0" y="0"/>
          <a:chExt cx="0" cy="0"/>
        </a:xfrm>
      </p:grpSpPr>
      <p:pic>
        <p:nvPicPr>
          <p:cNvPr id="1649" name="Google Shape;1649;p30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50" name="Google Shape;1650;p307"/>
          <p:cNvSpPr/>
          <p:nvPr/>
        </p:nvSpPr>
        <p:spPr>
          <a:xfrm>
            <a:off x="-103694" y="1569006"/>
            <a:ext cx="4577142" cy="2005034"/>
          </a:xfrm>
          <a:prstGeom prst="rect">
            <a:avLst/>
          </a:prstGeom>
          <a:solidFill>
            <a:schemeClr val="dk2"/>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1651" name="Google Shape;1651;p307"/>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652" name="Google Shape;1652;p307"/>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pic>
        <p:nvPicPr>
          <p:cNvPr id="1653" name="Google Shape;1653;p307"/>
          <p:cNvPicPr preferRelativeResize="0"/>
          <p:nvPr/>
        </p:nvPicPr>
        <p:blipFill rotWithShape="1">
          <a:blip r:embed="rId3">
            <a:alphaModFix/>
          </a:blip>
          <a:srcRect l="11600" t="10539" r="7406" b="2261"/>
          <a:stretch/>
        </p:blipFill>
        <p:spPr>
          <a:xfrm flipH="1">
            <a:off x="4961317" y="472968"/>
            <a:ext cx="3982986" cy="4288221"/>
          </a:xfrm>
          <a:prstGeom prst="rect">
            <a:avLst/>
          </a:prstGeom>
          <a:noFill/>
          <a:ln>
            <a:noFill/>
          </a:ln>
        </p:spPr>
      </p:pic>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Caption">
  <p:cSld name="1_Caption UTK4Q5N5nFs=">
    <p:spTree>
      <p:nvGrpSpPr>
        <p:cNvPr id="1" name="Shape 1654"/>
        <p:cNvGrpSpPr/>
        <p:nvPr/>
      </p:nvGrpSpPr>
      <p:grpSpPr>
        <a:xfrm>
          <a:off x="0" y="0"/>
          <a:ext cx="0" cy="0"/>
          <a:chOff x="0" y="0"/>
          <a:chExt cx="0" cy="0"/>
        </a:xfrm>
      </p:grpSpPr>
      <p:pic>
        <p:nvPicPr>
          <p:cNvPr id="1655" name="Google Shape;1655;p30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56" name="Google Shape;1656;p308"/>
          <p:cNvSpPr/>
          <p:nvPr/>
        </p:nvSpPr>
        <p:spPr>
          <a:xfrm>
            <a:off x="-103694" y="1569006"/>
            <a:ext cx="4577142" cy="2005034"/>
          </a:xfrm>
          <a:prstGeom prst="rect">
            <a:avLst/>
          </a:prstGeom>
          <a:solidFill>
            <a:schemeClr val="accent1"/>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1657" name="Google Shape;1657;p308"/>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658" name="Google Shape;1658;p308"/>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pic>
        <p:nvPicPr>
          <p:cNvPr id="1659" name="Google Shape;1659;p308"/>
          <p:cNvPicPr preferRelativeResize="0"/>
          <p:nvPr/>
        </p:nvPicPr>
        <p:blipFill rotWithShape="1">
          <a:blip r:embed="rId3">
            <a:alphaModFix/>
          </a:blip>
          <a:srcRect l="11600" t="10539" r="7406" b="2261"/>
          <a:stretch/>
        </p:blipFill>
        <p:spPr>
          <a:xfrm flipH="1">
            <a:off x="4961317" y="472968"/>
            <a:ext cx="3982986" cy="4288221"/>
          </a:xfrm>
          <a:prstGeom prst="rect">
            <a:avLst/>
          </a:prstGeom>
          <a:noFill/>
          <a:ln>
            <a:noFill/>
          </a:ln>
        </p:spPr>
      </p:pic>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Caption">
  <p:cSld name="1_Caption hRKRIDJzxFw=">
    <p:spTree>
      <p:nvGrpSpPr>
        <p:cNvPr id="1" name="Shape 1660"/>
        <p:cNvGrpSpPr/>
        <p:nvPr/>
      </p:nvGrpSpPr>
      <p:grpSpPr>
        <a:xfrm>
          <a:off x="0" y="0"/>
          <a:ext cx="0" cy="0"/>
          <a:chOff x="0" y="0"/>
          <a:chExt cx="0" cy="0"/>
        </a:xfrm>
      </p:grpSpPr>
      <p:sp>
        <p:nvSpPr>
          <p:cNvPr id="1661" name="Google Shape;1661;p309"/>
          <p:cNvSpPr/>
          <p:nvPr/>
        </p:nvSpPr>
        <p:spPr>
          <a:xfrm>
            <a:off x="-1" y="0"/>
            <a:ext cx="9143999"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1662" name="Google Shape;1662;p30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63" name="Google Shape;1663;p309"/>
          <p:cNvSpPr/>
          <p:nvPr/>
        </p:nvSpPr>
        <p:spPr>
          <a:xfrm>
            <a:off x="-355599" y="1812143"/>
            <a:ext cx="3271519" cy="1519214"/>
          </a:xfrm>
          <a:prstGeom prst="roundRect">
            <a:avLst>
              <a:gd name="adj" fmla="val 10916"/>
            </a:avLst>
          </a:prstGeom>
          <a:solidFill>
            <a:schemeClr val="lt1"/>
          </a:solidFill>
          <a:ln w="1905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64" name="Google Shape;1664;p309"/>
          <p:cNvSpPr/>
          <p:nvPr/>
        </p:nvSpPr>
        <p:spPr>
          <a:xfrm>
            <a:off x="0" y="2128758"/>
            <a:ext cx="168206" cy="88598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65" name="Google Shape;1665;p309"/>
          <p:cNvSpPr txBox="1">
            <a:spLocks noGrp="1"/>
          </p:cNvSpPr>
          <p:nvPr>
            <p:ph type="title"/>
          </p:nvPr>
        </p:nvSpPr>
        <p:spPr>
          <a:xfrm>
            <a:off x="375977" y="2159935"/>
            <a:ext cx="2143703" cy="82729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800" b="1" i="0" u="none" strike="noStrike" cap="none">
                <a:solidFill>
                  <a:schemeClr val="lt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66" name="Google Shape;1666;p309"/>
          <p:cNvSpPr>
            <a:spLocks noGrp="1"/>
          </p:cNvSpPr>
          <p:nvPr>
            <p:ph type="pic" idx="2"/>
          </p:nvPr>
        </p:nvSpPr>
        <p:spPr>
          <a:xfrm>
            <a:off x="4890673" y="538480"/>
            <a:ext cx="3958630" cy="4208780"/>
          </a:xfrm>
          <a:prstGeom prst="rect">
            <a:avLst/>
          </a:prstGeom>
          <a:noFill/>
          <a:ln>
            <a:noFill/>
          </a:ln>
        </p:spPr>
      </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Caption">
  <p:cSld name="board">
    <p:spTree>
      <p:nvGrpSpPr>
        <p:cNvPr id="1" name="Shape 1667"/>
        <p:cNvGrpSpPr/>
        <p:nvPr/>
      </p:nvGrpSpPr>
      <p:grpSpPr>
        <a:xfrm>
          <a:off x="0" y="0"/>
          <a:ext cx="0" cy="0"/>
          <a:chOff x="0" y="0"/>
          <a:chExt cx="0" cy="0"/>
        </a:xfrm>
      </p:grpSpPr>
      <p:pic>
        <p:nvPicPr>
          <p:cNvPr id="1668" name="Google Shape;1668;p31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pic>
        <p:nvPicPr>
          <p:cNvPr id="1669" name="Google Shape;1669;p310"/>
          <p:cNvPicPr preferRelativeResize="0"/>
          <p:nvPr/>
        </p:nvPicPr>
        <p:blipFill rotWithShape="1">
          <a:blip r:embed="rId3">
            <a:alphaModFix/>
          </a:blip>
          <a:srcRect l="16487" t="8800" r="16531" b="52399"/>
          <a:stretch/>
        </p:blipFill>
        <p:spPr>
          <a:xfrm>
            <a:off x="1035361" y="596414"/>
            <a:ext cx="7073279" cy="4097293"/>
          </a:xfrm>
          <a:prstGeom prst="rect">
            <a:avLst/>
          </a:prstGeom>
          <a:noFill/>
          <a:ln>
            <a:noFill/>
          </a:ln>
        </p:spPr>
      </p:pic>
      <p:sp>
        <p:nvSpPr>
          <p:cNvPr id="1670" name="Google Shape;1670;p310"/>
          <p:cNvSpPr txBox="1">
            <a:spLocks noGrp="1"/>
          </p:cNvSpPr>
          <p:nvPr>
            <p:ph type="body" idx="1"/>
          </p:nvPr>
        </p:nvSpPr>
        <p:spPr>
          <a:xfrm>
            <a:off x="2125659" y="1098087"/>
            <a:ext cx="4892682"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Caption">
  <p:cSld name="1_Caption lcJt8AR02Gc=">
    <p:spTree>
      <p:nvGrpSpPr>
        <p:cNvPr id="1" name="Shape 1671"/>
        <p:cNvGrpSpPr/>
        <p:nvPr/>
      </p:nvGrpSpPr>
      <p:grpSpPr>
        <a:xfrm>
          <a:off x="0" y="0"/>
          <a:ext cx="0" cy="0"/>
          <a:chOff x="0" y="0"/>
          <a:chExt cx="0" cy="0"/>
        </a:xfrm>
      </p:grpSpPr>
      <p:sp>
        <p:nvSpPr>
          <p:cNvPr id="1672" name="Google Shape;1672;p311"/>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pic>
        <p:nvPicPr>
          <p:cNvPr id="1673" name="Google Shape;1673;p31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674" name="Google Shape;1674;p311" descr="Graphical user interface&#10;&#10;Description automatically generated with low confidence"/>
          <p:cNvPicPr preferRelativeResize="0"/>
          <p:nvPr/>
        </p:nvPicPr>
        <p:blipFill rotWithShape="1">
          <a:blip r:embed="rId3">
            <a:alphaModFix/>
          </a:blip>
          <a:srcRect/>
          <a:stretch/>
        </p:blipFill>
        <p:spPr>
          <a:xfrm>
            <a:off x="652061" y="192491"/>
            <a:ext cx="7839878" cy="4758519"/>
          </a:xfrm>
          <a:prstGeom prst="rect">
            <a:avLst/>
          </a:prstGeom>
          <a:noFill/>
          <a:ln>
            <a:noFill/>
          </a:ln>
        </p:spPr>
      </p:pic>
      <p:sp>
        <p:nvSpPr>
          <p:cNvPr id="1675" name="Google Shape;1675;p311"/>
          <p:cNvSpPr txBox="1">
            <a:spLocks noGrp="1"/>
          </p:cNvSpPr>
          <p:nvPr>
            <p:ph type="body" idx="1"/>
          </p:nvPr>
        </p:nvSpPr>
        <p:spPr>
          <a:xfrm>
            <a:off x="3087599" y="1365640"/>
            <a:ext cx="2968803" cy="450056"/>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100"/>
              <a:buFont typeface="Arial"/>
              <a:buNone/>
              <a:defRPr sz="1600" b="1" i="1" u="none" strike="noStrike" cap="none">
                <a:solidFill>
                  <a:srgbClr val="BD8738"/>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676" name="Google Shape;1676;p311"/>
          <p:cNvCxnSpPr/>
          <p:nvPr/>
        </p:nvCxnSpPr>
        <p:spPr>
          <a:xfrm>
            <a:off x="4069889" y="1814037"/>
            <a:ext cx="987552" cy="0"/>
          </a:xfrm>
          <a:prstGeom prst="straightConnector1">
            <a:avLst/>
          </a:prstGeom>
          <a:noFill/>
          <a:ln w="19050" cap="flat" cmpd="sng">
            <a:solidFill>
              <a:srgbClr val="BD8738"/>
            </a:solidFill>
            <a:prstDash val="solid"/>
            <a:miter lim="800000"/>
            <a:headEnd type="none" w="sm" len="sm"/>
            <a:tailEnd type="none" w="sm" len="sm"/>
          </a:ln>
        </p:spPr>
      </p:cxnSp>
      <p:cxnSp>
        <p:nvCxnSpPr>
          <p:cNvPr id="1677" name="Google Shape;1677;p311"/>
          <p:cNvCxnSpPr/>
          <p:nvPr/>
        </p:nvCxnSpPr>
        <p:spPr>
          <a:xfrm>
            <a:off x="3996377"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678" name="Google Shape;1678;p311"/>
          <p:cNvCxnSpPr/>
          <p:nvPr/>
        </p:nvCxnSpPr>
        <p:spPr>
          <a:xfrm>
            <a:off x="4033133"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679" name="Google Shape;1679;p311"/>
          <p:cNvCxnSpPr/>
          <p:nvPr/>
        </p:nvCxnSpPr>
        <p:spPr>
          <a:xfrm>
            <a:off x="5075539"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680" name="Google Shape;1680;p311"/>
          <p:cNvCxnSpPr/>
          <p:nvPr/>
        </p:nvCxnSpPr>
        <p:spPr>
          <a:xfrm>
            <a:off x="5107533" y="1814037"/>
            <a:ext cx="18658" cy="0"/>
          </a:xfrm>
          <a:prstGeom prst="straightConnector1">
            <a:avLst/>
          </a:prstGeom>
          <a:noFill/>
          <a:ln w="19050" cap="flat" cmpd="sng">
            <a:solidFill>
              <a:srgbClr val="BD8738"/>
            </a:solidFill>
            <a:prstDash val="solid"/>
            <a:round/>
            <a:headEnd type="none" w="sm" len="sm"/>
            <a:tailEnd type="none" w="sm" len="sm"/>
          </a:ln>
        </p:spPr>
      </p:cxnSp>
      <p:sp>
        <p:nvSpPr>
          <p:cNvPr id="1681" name="Google Shape;1681;p311"/>
          <p:cNvSpPr txBox="1">
            <a:spLocks noGrp="1"/>
          </p:cNvSpPr>
          <p:nvPr>
            <p:ph type="body" idx="2"/>
          </p:nvPr>
        </p:nvSpPr>
        <p:spPr>
          <a:xfrm>
            <a:off x="2552700" y="2110157"/>
            <a:ext cx="4038600" cy="199191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Caption">
  <p:cSld name="1_Caption KuyCmyK/cOQ=">
    <p:spTree>
      <p:nvGrpSpPr>
        <p:cNvPr id="1" name="Shape 1682"/>
        <p:cNvGrpSpPr/>
        <p:nvPr/>
      </p:nvGrpSpPr>
      <p:grpSpPr>
        <a:xfrm>
          <a:off x="0" y="0"/>
          <a:ext cx="0" cy="0"/>
          <a:chOff x="0" y="0"/>
          <a:chExt cx="0" cy="0"/>
        </a:xfrm>
      </p:grpSpPr>
      <p:sp>
        <p:nvSpPr>
          <p:cNvPr id="1683" name="Google Shape;1683;p312"/>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684" name="Google Shape;1684;p31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685" name="Google Shape;1685;p312" descr="A picture containing text, vector graphics, toy, doll&#10;&#10;Description automatically generated"/>
          <p:cNvPicPr preferRelativeResize="0"/>
          <p:nvPr/>
        </p:nvPicPr>
        <p:blipFill rotWithShape="1">
          <a:blip r:embed="rId3">
            <a:alphaModFix/>
          </a:blip>
          <a:srcRect/>
          <a:stretch/>
        </p:blipFill>
        <p:spPr>
          <a:xfrm>
            <a:off x="1145672" y="987084"/>
            <a:ext cx="2215127" cy="3457594"/>
          </a:xfrm>
          <a:prstGeom prst="rect">
            <a:avLst/>
          </a:prstGeom>
          <a:noFill/>
          <a:ln>
            <a:noFill/>
          </a:ln>
        </p:spPr>
      </p:pic>
      <p:sp>
        <p:nvSpPr>
          <p:cNvPr id="1686" name="Google Shape;1686;p312"/>
          <p:cNvSpPr txBox="1">
            <a:spLocks noGrp="1"/>
          </p:cNvSpPr>
          <p:nvPr>
            <p:ph type="body" idx="1"/>
          </p:nvPr>
        </p:nvSpPr>
        <p:spPr>
          <a:xfrm>
            <a:off x="4164295" y="1656080"/>
            <a:ext cx="3865563" cy="183134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rgbClr val="22366A"/>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Caption">
  <p:cSld name="1_Caption srQTiEr6bSQ=">
    <p:spTree>
      <p:nvGrpSpPr>
        <p:cNvPr id="1" name="Shape 1687"/>
        <p:cNvGrpSpPr/>
        <p:nvPr/>
      </p:nvGrpSpPr>
      <p:grpSpPr>
        <a:xfrm>
          <a:off x="0" y="0"/>
          <a:ext cx="0" cy="0"/>
          <a:chOff x="0" y="0"/>
          <a:chExt cx="0" cy="0"/>
        </a:xfrm>
      </p:grpSpPr>
      <p:sp>
        <p:nvSpPr>
          <p:cNvPr id="1688" name="Google Shape;1688;p313"/>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689" name="Google Shape;1689;p31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1690" name="Google Shape;1690;p313"/>
          <p:cNvGrpSpPr/>
          <p:nvPr/>
        </p:nvGrpSpPr>
        <p:grpSpPr>
          <a:xfrm>
            <a:off x="3907491" y="3547977"/>
            <a:ext cx="1329018" cy="71718"/>
            <a:chOff x="3907491" y="3547977"/>
            <a:chExt cx="1329018" cy="71718"/>
          </a:xfrm>
        </p:grpSpPr>
        <p:sp>
          <p:nvSpPr>
            <p:cNvPr id="1691" name="Google Shape;1691;p313"/>
            <p:cNvSpPr/>
            <p:nvPr/>
          </p:nvSpPr>
          <p:spPr>
            <a:xfrm>
              <a:off x="46059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2" name="Google Shape;1692;p313"/>
            <p:cNvSpPr/>
            <p:nvPr/>
          </p:nvSpPr>
          <p:spPr>
            <a:xfrm>
              <a:off x="44662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3" name="Google Shape;1693;p313"/>
            <p:cNvSpPr/>
            <p:nvPr/>
          </p:nvSpPr>
          <p:spPr>
            <a:xfrm>
              <a:off x="43265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4" name="Google Shape;1694;p313"/>
            <p:cNvSpPr/>
            <p:nvPr/>
          </p:nvSpPr>
          <p:spPr>
            <a:xfrm>
              <a:off x="41868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5" name="Google Shape;1695;p313"/>
            <p:cNvSpPr/>
            <p:nvPr/>
          </p:nvSpPr>
          <p:spPr>
            <a:xfrm>
              <a:off x="40471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6" name="Google Shape;1696;p313"/>
            <p:cNvSpPr/>
            <p:nvPr/>
          </p:nvSpPr>
          <p:spPr>
            <a:xfrm>
              <a:off x="39074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7" name="Google Shape;1697;p313"/>
            <p:cNvSpPr/>
            <p:nvPr/>
          </p:nvSpPr>
          <p:spPr>
            <a:xfrm>
              <a:off x="51647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8" name="Google Shape;1698;p313"/>
            <p:cNvSpPr/>
            <p:nvPr/>
          </p:nvSpPr>
          <p:spPr>
            <a:xfrm>
              <a:off x="50250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9" name="Google Shape;1699;p313"/>
            <p:cNvSpPr/>
            <p:nvPr/>
          </p:nvSpPr>
          <p:spPr>
            <a:xfrm>
              <a:off x="48853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0" name="Google Shape;1700;p313"/>
            <p:cNvSpPr/>
            <p:nvPr/>
          </p:nvSpPr>
          <p:spPr>
            <a:xfrm>
              <a:off x="47456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1701" name="Google Shape;1701;p313"/>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2000" b="1" i="1" u="none" strike="noStrike" cap="none">
                <a:solidFill>
                  <a:schemeClr val="lt2"/>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117" Type="http://schemas.openxmlformats.org/officeDocument/2006/relationships/theme" Target="../theme/theme1.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113" Type="http://schemas.openxmlformats.org/officeDocument/2006/relationships/slideLayout" Target="../slideLayouts/slideLayout113.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54" Type="http://schemas.openxmlformats.org/officeDocument/2006/relationships/slideLayout" Target="../slideLayouts/slideLayout54.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49" Type="http://schemas.openxmlformats.org/officeDocument/2006/relationships/slideLayout" Target="../slideLayouts/slideLayout49.xml"/><Relationship Id="rId114" Type="http://schemas.openxmlformats.org/officeDocument/2006/relationships/slideLayout" Target="../slideLayouts/slideLayout114.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110" Type="http://schemas.openxmlformats.org/officeDocument/2006/relationships/slideLayout" Target="../slideLayouts/slideLayout110.xml"/><Relationship Id="rId115" Type="http://schemas.openxmlformats.org/officeDocument/2006/relationships/slideLayout" Target="../slideLayouts/slideLayout115.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116" Type="http://schemas.openxmlformats.org/officeDocument/2006/relationships/slideLayout" Target="../slideLayouts/slideLayout11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111" Type="http://schemas.openxmlformats.org/officeDocument/2006/relationships/slideLayout" Target="../slideLayouts/slideLayout111.xml"/><Relationship Id="rId15" Type="http://schemas.openxmlformats.org/officeDocument/2006/relationships/slideLayout" Target="../slideLayouts/slideLayout15.xml"/><Relationship Id="rId36" Type="http://schemas.openxmlformats.org/officeDocument/2006/relationships/slideLayout" Target="../slideLayouts/slideLayout36.xml"/><Relationship Id="rId57" Type="http://schemas.openxmlformats.org/officeDocument/2006/relationships/slideLayout" Target="../slideLayouts/slideLayout57.xml"/><Relationship Id="rId106" Type="http://schemas.openxmlformats.org/officeDocument/2006/relationships/slideLayout" Target="../slideLayouts/slideLayout10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 id="2147483702" r:id="rId54"/>
    <p:sldLayoutId id="2147483703" r:id="rId55"/>
    <p:sldLayoutId id="2147483704" r:id="rId56"/>
    <p:sldLayoutId id="2147483705" r:id="rId57"/>
    <p:sldLayoutId id="2147483706" r:id="rId58"/>
    <p:sldLayoutId id="2147483707" r:id="rId59"/>
    <p:sldLayoutId id="2147483708" r:id="rId60"/>
    <p:sldLayoutId id="2147483709" r:id="rId61"/>
    <p:sldLayoutId id="2147483710" r:id="rId62"/>
    <p:sldLayoutId id="2147483711" r:id="rId63"/>
    <p:sldLayoutId id="2147483712" r:id="rId64"/>
    <p:sldLayoutId id="2147483713" r:id="rId65"/>
    <p:sldLayoutId id="2147483714" r:id="rId66"/>
    <p:sldLayoutId id="2147483715" r:id="rId67"/>
    <p:sldLayoutId id="2147483716" r:id="rId68"/>
    <p:sldLayoutId id="2147483718" r:id="rId69"/>
    <p:sldLayoutId id="2147483719" r:id="rId70"/>
    <p:sldLayoutId id="2147483720" r:id="rId71"/>
    <p:sldLayoutId id="2147483721" r:id="rId72"/>
    <p:sldLayoutId id="2147483722" r:id="rId73"/>
    <p:sldLayoutId id="2147483723" r:id="rId74"/>
    <p:sldLayoutId id="2147483724" r:id="rId75"/>
    <p:sldLayoutId id="2147483725" r:id="rId76"/>
    <p:sldLayoutId id="2147483726" r:id="rId77"/>
    <p:sldLayoutId id="2147483727" r:id="rId78"/>
    <p:sldLayoutId id="2147483728" r:id="rId79"/>
    <p:sldLayoutId id="2147483729" r:id="rId80"/>
    <p:sldLayoutId id="2147483730" r:id="rId81"/>
    <p:sldLayoutId id="2147483731" r:id="rId82"/>
    <p:sldLayoutId id="2147483732" r:id="rId83"/>
    <p:sldLayoutId id="2147483733" r:id="rId84"/>
    <p:sldLayoutId id="2147483734" r:id="rId85"/>
    <p:sldLayoutId id="2147483735" r:id="rId86"/>
    <p:sldLayoutId id="2147483736" r:id="rId87"/>
    <p:sldLayoutId id="2147483737" r:id="rId88"/>
    <p:sldLayoutId id="2147483738" r:id="rId89"/>
    <p:sldLayoutId id="2147483739" r:id="rId90"/>
    <p:sldLayoutId id="2147483740" r:id="rId91"/>
    <p:sldLayoutId id="2147483741" r:id="rId92"/>
    <p:sldLayoutId id="2147483742" r:id="rId93"/>
    <p:sldLayoutId id="2147483743" r:id="rId94"/>
    <p:sldLayoutId id="2147483744" r:id="rId95"/>
    <p:sldLayoutId id="2147483745" r:id="rId96"/>
    <p:sldLayoutId id="2147483746" r:id="rId97"/>
    <p:sldLayoutId id="2147483747" r:id="rId98"/>
    <p:sldLayoutId id="2147483748" r:id="rId99"/>
    <p:sldLayoutId id="2147483749" r:id="rId100"/>
    <p:sldLayoutId id="2147483750" r:id="rId101"/>
    <p:sldLayoutId id="2147483751" r:id="rId102"/>
    <p:sldLayoutId id="2147483752" r:id="rId103"/>
    <p:sldLayoutId id="2147483753" r:id="rId104"/>
    <p:sldLayoutId id="2147483754" r:id="rId105"/>
    <p:sldLayoutId id="2147483755" r:id="rId106"/>
    <p:sldLayoutId id="2147483756" r:id="rId107"/>
    <p:sldLayoutId id="2147483757" r:id="rId108"/>
    <p:sldLayoutId id="2147483758" r:id="rId109"/>
    <p:sldLayoutId id="2147483759" r:id="rId110"/>
    <p:sldLayoutId id="2147483760" r:id="rId111"/>
    <p:sldLayoutId id="2147483761" r:id="rId112"/>
    <p:sldLayoutId id="2147483762" r:id="rId113"/>
    <p:sldLayoutId id="2147483763" r:id="rId114"/>
    <p:sldLayoutId id="2147483764" r:id="rId115"/>
    <p:sldLayoutId id="2147483765" r:id="rId1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Sabareeshmasi" TargetMode="External"/><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31"/>
        <p:cNvGrpSpPr/>
        <p:nvPr/>
      </p:nvGrpSpPr>
      <p:grpSpPr>
        <a:xfrm>
          <a:off x="0" y="0"/>
          <a:ext cx="0" cy="0"/>
          <a:chOff x="0" y="0"/>
          <a:chExt cx="0" cy="0"/>
        </a:xfrm>
      </p:grpSpPr>
      <p:sp>
        <p:nvSpPr>
          <p:cNvPr id="1832" name="Google Shape;1832;p209"/>
          <p:cNvSpPr txBox="1">
            <a:spLocks noGrp="1"/>
          </p:cNvSpPr>
          <p:nvPr>
            <p:ph type="body" idx="1"/>
          </p:nvPr>
        </p:nvSpPr>
        <p:spPr>
          <a:xfrm>
            <a:off x="261255" y="2640951"/>
            <a:ext cx="3689422" cy="440556"/>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None/>
            </a:pPr>
            <a:r>
              <a:rPr lang="en-US" dirty="0"/>
              <a:t>“E-Commerce”</a:t>
            </a:r>
            <a:endParaRPr dirty="0"/>
          </a:p>
        </p:txBody>
      </p:sp>
      <p:sp>
        <p:nvSpPr>
          <p:cNvPr id="1833" name="Google Shape;1833;p209"/>
          <p:cNvSpPr txBox="1">
            <a:spLocks noGrp="1"/>
          </p:cNvSpPr>
          <p:nvPr>
            <p:ph type="body" idx="1"/>
          </p:nvPr>
        </p:nvSpPr>
        <p:spPr>
          <a:xfrm>
            <a:off x="261267" y="3361376"/>
            <a:ext cx="3689400" cy="4407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None/>
            </a:pPr>
            <a:r>
              <a:rPr lang="en-US" dirty="0"/>
              <a:t>SRS for E-commerce</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762B27C-68FA-8EE9-F073-E81DAA6D094D}"/>
              </a:ext>
            </a:extLst>
          </p:cNvPr>
          <p:cNvSpPr txBox="1"/>
          <p:nvPr/>
        </p:nvSpPr>
        <p:spPr>
          <a:xfrm>
            <a:off x="578644" y="278309"/>
            <a:ext cx="4572000" cy="307777"/>
          </a:xfrm>
          <a:prstGeom prst="rect">
            <a:avLst/>
          </a:prstGeom>
          <a:noFill/>
        </p:spPr>
        <p:txBody>
          <a:bodyPr wrap="square">
            <a:spAutoFit/>
          </a:bodyPr>
          <a:lstStyle/>
          <a:p>
            <a:r>
              <a:rPr lang="en-US" sz="1400" b="1" dirty="0">
                <a:solidFill>
                  <a:srgbClr val="0B5394"/>
                </a:solidFill>
                <a:latin typeface="EB Garamond Medium"/>
                <a:ea typeface="EB Garamond Medium"/>
                <a:cs typeface="EB Garamond Medium"/>
                <a:sym typeface="EB Garamond Medium"/>
              </a:rPr>
              <a:t>7)        Future of ecommerce : </a:t>
            </a:r>
            <a:endParaRPr lang="en-IN" dirty="0"/>
          </a:p>
        </p:txBody>
      </p:sp>
      <p:sp>
        <p:nvSpPr>
          <p:cNvPr id="5" name="TextBox 4">
            <a:extLst>
              <a:ext uri="{FF2B5EF4-FFF2-40B4-BE49-F238E27FC236}">
                <a16:creationId xmlns:a16="http://schemas.microsoft.com/office/drawing/2014/main" id="{B3F4C0BA-BC7F-2B41-C31E-AE7992CD0BEC}"/>
              </a:ext>
            </a:extLst>
          </p:cNvPr>
          <p:cNvSpPr txBox="1"/>
          <p:nvPr/>
        </p:nvSpPr>
        <p:spPr>
          <a:xfrm>
            <a:off x="1243013" y="690950"/>
            <a:ext cx="3636168" cy="3452425"/>
          </a:xfrm>
          <a:prstGeom prst="rect">
            <a:avLst/>
          </a:prstGeom>
          <a:noFill/>
        </p:spPr>
        <p:txBody>
          <a:bodyPr wrap="square">
            <a:spAutoFit/>
          </a:bodyPr>
          <a:lstStyle/>
          <a:p>
            <a:pPr marL="342900" indent="-342900">
              <a:lnSpc>
                <a:spcPct val="200000"/>
              </a:lnSpc>
              <a:buFont typeface="+mj-lt"/>
              <a:buAutoNum type="arabicParenR"/>
            </a:pPr>
            <a:r>
              <a:rPr lang="en-US" dirty="0"/>
              <a:t>Growth and expansion of online marketplaces</a:t>
            </a:r>
          </a:p>
          <a:p>
            <a:pPr marL="342900" indent="-342900">
              <a:lnSpc>
                <a:spcPct val="200000"/>
              </a:lnSpc>
              <a:buFont typeface="+mj-lt"/>
              <a:buAutoNum type="arabicParenR"/>
            </a:pPr>
            <a:r>
              <a:rPr lang="en-US" dirty="0"/>
              <a:t>Increased use of mobile devices for ecommerce</a:t>
            </a:r>
          </a:p>
          <a:p>
            <a:pPr marL="342900" indent="-342900">
              <a:lnSpc>
                <a:spcPct val="200000"/>
              </a:lnSpc>
              <a:buFont typeface="+mj-lt"/>
              <a:buAutoNum type="arabicParenR"/>
            </a:pPr>
            <a:r>
              <a:rPr lang="en-US" dirty="0"/>
              <a:t>Continued focus on personalization and customization</a:t>
            </a:r>
          </a:p>
          <a:p>
            <a:pPr marL="342900" indent="-342900">
              <a:lnSpc>
                <a:spcPct val="200000"/>
              </a:lnSpc>
              <a:buFont typeface="+mj-lt"/>
              <a:buAutoNum type="arabicParenR"/>
            </a:pPr>
            <a:r>
              <a:rPr lang="en-US" dirty="0"/>
              <a:t>Advances in artificial intelligence and automation</a:t>
            </a:r>
            <a:endParaRPr lang="en-IN" dirty="0"/>
          </a:p>
        </p:txBody>
      </p:sp>
      <p:pic>
        <p:nvPicPr>
          <p:cNvPr id="4" name="Picture 3">
            <a:extLst>
              <a:ext uri="{FF2B5EF4-FFF2-40B4-BE49-F238E27FC236}">
                <a16:creationId xmlns:a16="http://schemas.microsoft.com/office/drawing/2014/main" id="{CBF95BEF-E2E9-119C-5835-CC530C0BC27C}"/>
              </a:ext>
            </a:extLst>
          </p:cNvPr>
          <p:cNvPicPr>
            <a:picLocks noChangeAspect="1"/>
          </p:cNvPicPr>
          <p:nvPr/>
        </p:nvPicPr>
        <p:blipFill>
          <a:blip r:embed="rId2"/>
          <a:stretch>
            <a:fillRect/>
          </a:stretch>
        </p:blipFill>
        <p:spPr>
          <a:xfrm>
            <a:off x="4693443" y="1059062"/>
            <a:ext cx="4355347" cy="2548532"/>
          </a:xfrm>
          <a:prstGeom prst="rect">
            <a:avLst/>
          </a:prstGeom>
        </p:spPr>
      </p:pic>
    </p:spTree>
    <p:extLst>
      <p:ext uri="{BB962C8B-B14F-4D97-AF65-F5344CB8AC3E}">
        <p14:creationId xmlns:p14="http://schemas.microsoft.com/office/powerpoint/2010/main" val="35239180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178E61F-D1E6-0EBA-42CD-88245235DC6D}"/>
              </a:ext>
            </a:extLst>
          </p:cNvPr>
          <p:cNvSpPr txBox="1"/>
          <p:nvPr/>
        </p:nvSpPr>
        <p:spPr>
          <a:xfrm>
            <a:off x="657225" y="271165"/>
            <a:ext cx="4572000" cy="954107"/>
          </a:xfrm>
          <a:prstGeom prst="rect">
            <a:avLst/>
          </a:prstGeom>
          <a:noFill/>
        </p:spPr>
        <p:txBody>
          <a:bodyPr wrap="square">
            <a:spAutoFit/>
          </a:bodyPr>
          <a:lstStyle/>
          <a:p>
            <a:r>
              <a:rPr lang="en-US" sz="1400" b="1" dirty="0">
                <a:solidFill>
                  <a:srgbClr val="0B5394"/>
                </a:solidFill>
                <a:latin typeface="EB Garamond Medium"/>
                <a:ea typeface="EB Garamond Medium"/>
                <a:cs typeface="EB Garamond Medium"/>
                <a:sym typeface="EB Garamond Medium"/>
              </a:rPr>
              <a:t>8)         References :</a:t>
            </a:r>
          </a:p>
          <a:p>
            <a:endParaRPr lang="en-US" sz="1400" b="1" dirty="0">
              <a:solidFill>
                <a:srgbClr val="0B5394"/>
              </a:solidFill>
              <a:latin typeface="EB Garamond Medium"/>
              <a:ea typeface="EB Garamond Medium"/>
              <a:cs typeface="EB Garamond Medium"/>
              <a:sym typeface="EB Garamond Medium"/>
            </a:endParaRPr>
          </a:p>
          <a:p>
            <a:endParaRPr lang="en-US" sz="1400" b="1" dirty="0">
              <a:solidFill>
                <a:srgbClr val="0B5394"/>
              </a:solidFill>
              <a:latin typeface="EB Garamond Medium"/>
              <a:ea typeface="EB Garamond Medium"/>
              <a:cs typeface="EB Garamond Medium"/>
              <a:sym typeface="EB Garamond Medium"/>
            </a:endParaRPr>
          </a:p>
          <a:p>
            <a:endParaRPr lang="en-IN" dirty="0"/>
          </a:p>
        </p:txBody>
      </p:sp>
      <p:sp>
        <p:nvSpPr>
          <p:cNvPr id="7" name="TextBox 6">
            <a:extLst>
              <a:ext uri="{FF2B5EF4-FFF2-40B4-BE49-F238E27FC236}">
                <a16:creationId xmlns:a16="http://schemas.microsoft.com/office/drawing/2014/main" id="{58BC5B99-3C95-68F2-7408-325BEE7EEC21}"/>
              </a:ext>
            </a:extLst>
          </p:cNvPr>
          <p:cNvSpPr txBox="1"/>
          <p:nvPr/>
        </p:nvSpPr>
        <p:spPr>
          <a:xfrm>
            <a:off x="1100138" y="583794"/>
            <a:ext cx="7450931" cy="3903441"/>
          </a:xfrm>
          <a:prstGeom prst="rect">
            <a:avLst/>
          </a:prstGeom>
          <a:noFill/>
        </p:spPr>
        <p:txBody>
          <a:bodyPr wrap="square">
            <a:spAutoFit/>
          </a:bodyPr>
          <a:lstStyle/>
          <a:p>
            <a:pPr marL="342900" indent="-342900">
              <a:lnSpc>
                <a:spcPct val="200000"/>
              </a:lnSpc>
              <a:buFont typeface="+mj-lt"/>
              <a:buAutoNum type="arabicParenR"/>
            </a:pPr>
            <a:r>
              <a:rPr lang="en-US" dirty="0"/>
              <a:t>"Retail e-commerce sales CAGR forecast in selected countries from 2016 to 2021". Statista. October 2016. Archived from the original on 26 November 2017. Retrieved 4 May 2021.</a:t>
            </a:r>
          </a:p>
          <a:p>
            <a:pPr marL="342900" indent="-342900">
              <a:lnSpc>
                <a:spcPct val="200000"/>
              </a:lnSpc>
              <a:buFont typeface="+mj-lt"/>
              <a:buAutoNum type="arabicParenR"/>
            </a:pPr>
            <a:r>
              <a:rPr lang="en-US" dirty="0"/>
              <a:t> </a:t>
            </a:r>
            <a:r>
              <a:rPr lang="en-US" dirty="0" err="1"/>
              <a:t>Wienclaw</a:t>
            </a:r>
            <a:r>
              <a:rPr lang="en-US" dirty="0"/>
              <a:t>, Ruth A. (2013). "B2B Business Models" (PDF). Research Starters: Business. Archived (PDF) from the original on 18 July 2013. Retrieved 4 May 2021.</a:t>
            </a:r>
          </a:p>
          <a:p>
            <a:pPr marL="342900" indent="-342900">
              <a:lnSpc>
                <a:spcPct val="200000"/>
              </a:lnSpc>
              <a:buFont typeface="+mj-lt"/>
              <a:buAutoNum type="arabicParenR"/>
            </a:pPr>
            <a:r>
              <a:rPr lang="en-US" dirty="0"/>
              <a:t>Subramani, Mani; Walden, Eric (June 2001). "The Impact of E-Commerce Announcements on the Market Value of Firms". Information Systems Research.          12 (2):135–154. doi:10.1287/isre.12.2.135.9698. ISSN 1047-7047.</a:t>
            </a:r>
          </a:p>
          <a:p>
            <a:pPr marL="342900" indent="-342900">
              <a:lnSpc>
                <a:spcPct val="200000"/>
              </a:lnSpc>
              <a:buFont typeface="+mj-lt"/>
              <a:buAutoNum type="arabicParenR"/>
            </a:pPr>
            <a:endParaRPr lang="en-IN" dirty="0"/>
          </a:p>
        </p:txBody>
      </p:sp>
    </p:spTree>
    <p:extLst>
      <p:ext uri="{BB962C8B-B14F-4D97-AF65-F5344CB8AC3E}">
        <p14:creationId xmlns:p14="http://schemas.microsoft.com/office/powerpoint/2010/main" val="36659121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78"/>
        <p:cNvGrpSpPr/>
        <p:nvPr/>
      </p:nvGrpSpPr>
      <p:grpSpPr>
        <a:xfrm>
          <a:off x="0" y="0"/>
          <a:ext cx="0" cy="0"/>
          <a:chOff x="0" y="0"/>
          <a:chExt cx="0" cy="0"/>
        </a:xfrm>
      </p:grpSpPr>
      <p:sp>
        <p:nvSpPr>
          <p:cNvPr id="1879" name="Google Shape;1879;p212"/>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lt1"/>
              </a:buClr>
              <a:buSzPts val="1800"/>
              <a:buNone/>
            </a:pPr>
            <a:r>
              <a:rPr lang="en-US"/>
              <a:t>Submission Github</a:t>
            </a:r>
            <a:endParaRPr/>
          </a:p>
        </p:txBody>
      </p:sp>
      <p:sp>
        <p:nvSpPr>
          <p:cNvPr id="3" name="Text Placeholder 2">
            <a:extLst>
              <a:ext uri="{FF2B5EF4-FFF2-40B4-BE49-F238E27FC236}">
                <a16:creationId xmlns:a16="http://schemas.microsoft.com/office/drawing/2014/main" id="{DC2B03CA-5B7C-B022-F21B-FC5E3B5F5274}"/>
              </a:ext>
            </a:extLst>
          </p:cNvPr>
          <p:cNvSpPr>
            <a:spLocks noGrp="1"/>
          </p:cNvSpPr>
          <p:nvPr>
            <p:ph type="body" idx="2"/>
          </p:nvPr>
        </p:nvSpPr>
        <p:spPr>
          <a:xfrm>
            <a:off x="3657600" y="1996884"/>
            <a:ext cx="3144354" cy="449263"/>
          </a:xfrm>
        </p:spPr>
        <p:txBody>
          <a:bodyPr>
            <a:normAutofit fontScale="92500"/>
          </a:bodyPr>
          <a:lstStyle/>
          <a:p>
            <a:r>
              <a:rPr lang="en-IN" dirty="0">
                <a:solidFill>
                  <a:schemeClr val="tx1"/>
                </a:solidFill>
                <a:hlinkClick r:id="rId3">
                  <a:extLst>
                    <a:ext uri="{A12FA001-AC4F-418D-AE19-62706E023703}">
                      <ahyp:hlinkClr xmlns:ahyp="http://schemas.microsoft.com/office/drawing/2018/hyperlinkcolor" val="tx"/>
                    </a:ext>
                  </a:extLst>
                </a:hlinkClick>
              </a:rPr>
              <a:t>https://github.com/Sabareeshmasi</a:t>
            </a:r>
            <a:endParaRPr lang="en-IN" dirty="0">
              <a:solidFill>
                <a:schemeClr val="tx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84"/>
        <p:cNvGrpSpPr/>
        <p:nvPr/>
      </p:nvGrpSpPr>
      <p:grpSpPr>
        <a:xfrm>
          <a:off x="0" y="0"/>
          <a:ext cx="0" cy="0"/>
          <a:chOff x="0" y="0"/>
          <a:chExt cx="0" cy="0"/>
        </a:xfrm>
      </p:grpSpPr>
      <p:pic>
        <p:nvPicPr>
          <p:cNvPr id="1885" name="Google Shape;1885;p213"/>
          <p:cNvPicPr preferRelativeResize="0"/>
          <p:nvPr/>
        </p:nvPicPr>
        <p:blipFill rotWithShape="1">
          <a:blip r:embed="rId3">
            <a:alphaModFix/>
          </a:blip>
          <a:srcRect/>
          <a:stretch/>
        </p:blipFill>
        <p:spPr>
          <a:xfrm>
            <a:off x="0" y="-21432"/>
            <a:ext cx="9144000" cy="5143500"/>
          </a:xfrm>
          <a:prstGeom prst="rect">
            <a:avLst/>
          </a:prstGeom>
          <a:noFill/>
          <a:ln>
            <a:noFill/>
          </a:ln>
        </p:spPr>
      </p:pic>
      <p:sp>
        <p:nvSpPr>
          <p:cNvPr id="3" name="Rectangle 2">
            <a:extLst>
              <a:ext uri="{FF2B5EF4-FFF2-40B4-BE49-F238E27FC236}">
                <a16:creationId xmlns:a16="http://schemas.microsoft.com/office/drawing/2014/main" id="{88F326B9-9191-520D-B2E0-6E30D4B3BAFE}"/>
              </a:ext>
            </a:extLst>
          </p:cNvPr>
          <p:cNvSpPr/>
          <p:nvPr/>
        </p:nvSpPr>
        <p:spPr>
          <a:xfrm>
            <a:off x="3290584" y="342900"/>
            <a:ext cx="3805850" cy="923330"/>
          </a:xfrm>
          <a:prstGeom prst="rect">
            <a:avLst/>
          </a:prstGeom>
          <a:noFill/>
        </p:spPr>
        <p:txBody>
          <a:bodyPr wrap="none" lIns="91440" tIns="45720" rIns="91440" bIns="45720">
            <a:spAutoFit/>
          </a:bodyPr>
          <a:lstStyle/>
          <a:p>
            <a:pPr algn="ctr"/>
            <a:r>
              <a:rPr lang="en-US" sz="5400" i="1" dirty="0">
                <a:ln w="0"/>
                <a:solidFill>
                  <a:srgbClr val="002060"/>
                </a:solidFill>
                <a:effectLst>
                  <a:outerShdw blurRad="38100" dist="25400" dir="5400000" algn="ctr" rotWithShape="0">
                    <a:srgbClr val="6E747A">
                      <a:alpha val="43000"/>
                    </a:srgbClr>
                  </a:outerShdw>
                </a:effectLst>
                <a:latin typeface="Algerian" panose="04020705040A02060702" pitchFamily="82" charset="0"/>
              </a:rPr>
              <a:t>JAASKART</a:t>
            </a:r>
            <a:endParaRPr lang="en-US" sz="5400" i="1" cap="none" spc="0" dirty="0">
              <a:ln w="0"/>
              <a:solidFill>
                <a:srgbClr val="002060"/>
              </a:solidFill>
              <a:effectLst>
                <a:outerShdw blurRad="38100" dist="25400" dir="5400000" algn="ctr" rotWithShape="0">
                  <a:srgbClr val="6E747A">
                    <a:alpha val="43000"/>
                  </a:srgbClr>
                </a:outerShdw>
              </a:effectLst>
              <a:latin typeface="Algerian" panose="04020705040A02060702" pitchFamily="82"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38"/>
        <p:cNvGrpSpPr/>
        <p:nvPr/>
      </p:nvGrpSpPr>
      <p:grpSpPr>
        <a:xfrm>
          <a:off x="0" y="0"/>
          <a:ext cx="0" cy="0"/>
          <a:chOff x="0" y="0"/>
          <a:chExt cx="0" cy="0"/>
        </a:xfrm>
      </p:grpSpPr>
      <p:sp>
        <p:nvSpPr>
          <p:cNvPr id="1839" name="Google Shape;1839;p210"/>
          <p:cNvSpPr txBox="1">
            <a:spLocks noGrp="1"/>
          </p:cNvSpPr>
          <p:nvPr>
            <p:ph type="title"/>
          </p:nvPr>
        </p:nvSpPr>
        <p:spPr>
          <a:xfrm>
            <a:off x="144710" y="811421"/>
            <a:ext cx="3421450" cy="344091"/>
          </a:xfrm>
          <a:prstGeom prst="rect">
            <a:avLst/>
          </a:prstGeom>
          <a:noFill/>
          <a:ln>
            <a:noFill/>
          </a:ln>
        </p:spPr>
        <p:txBody>
          <a:bodyPr spcFirstLastPara="1" wrap="square" lIns="90000" tIns="45700" rIns="91425" bIns="45700" anchor="ctr" anchorCtr="0">
            <a:noAutofit/>
          </a:bodyPr>
          <a:lstStyle/>
          <a:p>
            <a:pPr marL="0" lvl="0" indent="0" algn="l" rtl="0">
              <a:lnSpc>
                <a:spcPct val="100000"/>
              </a:lnSpc>
              <a:spcBef>
                <a:spcPts val="0"/>
              </a:spcBef>
              <a:spcAft>
                <a:spcPts val="0"/>
              </a:spcAft>
              <a:buClr>
                <a:schemeClr val="lt1"/>
              </a:buClr>
              <a:buSzPts val="1700"/>
              <a:buFont typeface="Public Sans"/>
              <a:buNone/>
            </a:pPr>
            <a:r>
              <a:rPr lang="en-IN" sz="1829" dirty="0">
                <a:solidFill>
                  <a:schemeClr val="lt2"/>
                </a:solidFill>
                <a:latin typeface="EB Garamond"/>
                <a:ea typeface="EB Garamond"/>
                <a:cs typeface="EB Garamond"/>
                <a:sym typeface="EB Garamond"/>
              </a:rPr>
              <a:t>JAASKART</a:t>
            </a:r>
            <a:endParaRPr sz="1829" dirty="0">
              <a:solidFill>
                <a:schemeClr val="lt2"/>
              </a:solidFill>
              <a:latin typeface="EB Garamond"/>
              <a:ea typeface="EB Garamond"/>
              <a:cs typeface="EB Garamond"/>
              <a:sym typeface="EB Garamond"/>
            </a:endParaRPr>
          </a:p>
        </p:txBody>
      </p:sp>
      <p:sp>
        <p:nvSpPr>
          <p:cNvPr id="1840" name="Google Shape;1840;p210"/>
          <p:cNvSpPr txBox="1">
            <a:spLocks noGrp="1"/>
          </p:cNvSpPr>
          <p:nvPr>
            <p:ph type="body" idx="1"/>
          </p:nvPr>
        </p:nvSpPr>
        <p:spPr>
          <a:xfrm>
            <a:off x="144710" y="1295658"/>
            <a:ext cx="4605884" cy="3036421"/>
          </a:xfrm>
          <a:prstGeom prst="rect">
            <a:avLst/>
          </a:prstGeom>
          <a:noFill/>
          <a:ln>
            <a:noFill/>
          </a:ln>
        </p:spPr>
        <p:txBody>
          <a:bodyPr spcFirstLastPara="1" wrap="square" lIns="91425" tIns="45700" rIns="91425" bIns="45700" anchor="t" anchorCtr="0">
            <a:noAutofit/>
          </a:bodyPr>
          <a:lstStyle/>
          <a:p>
            <a:pPr marL="285750" lvl="0" indent="-292100" algn="l" rtl="0">
              <a:lnSpc>
                <a:spcPct val="100000"/>
              </a:lnSpc>
              <a:spcBef>
                <a:spcPts val="0"/>
              </a:spcBef>
              <a:spcAft>
                <a:spcPts val="0"/>
              </a:spcAft>
              <a:buClr>
                <a:schemeClr val="lt1"/>
              </a:buClr>
              <a:buSzPts val="1400"/>
              <a:buFont typeface="EB Garamond Medium"/>
              <a:buChar char="▪"/>
            </a:pPr>
            <a:r>
              <a:rPr lang="en-US" dirty="0">
                <a:latin typeface="EB Garamond Medium"/>
                <a:ea typeface="EB Garamond Medium"/>
                <a:cs typeface="EB Garamond Medium"/>
                <a:sym typeface="EB Garamond Medium"/>
              </a:rPr>
              <a:t>E-com is buying and selling of goods &amp; services , over an electronic network, primarily the internet .</a:t>
            </a:r>
            <a:endParaRPr dirty="0">
              <a:latin typeface="EB Garamond Medium"/>
              <a:ea typeface="EB Garamond Medium"/>
              <a:cs typeface="EB Garamond Medium"/>
              <a:sym typeface="EB Garamond Medium"/>
            </a:endParaRPr>
          </a:p>
        </p:txBody>
      </p:sp>
      <p:graphicFrame>
        <p:nvGraphicFramePr>
          <p:cNvPr id="1842" name="Google Shape;1842;p210"/>
          <p:cNvGraphicFramePr/>
          <p:nvPr>
            <p:extLst>
              <p:ext uri="{D42A27DB-BD31-4B8C-83A1-F6EECF244321}">
                <p14:modId xmlns:p14="http://schemas.microsoft.com/office/powerpoint/2010/main" val="3472451523"/>
              </p:ext>
            </p:extLst>
          </p:nvPr>
        </p:nvGraphicFramePr>
        <p:xfrm>
          <a:off x="0" y="1963102"/>
          <a:ext cx="4750594" cy="2582465"/>
        </p:xfrm>
        <a:graphic>
          <a:graphicData uri="http://schemas.openxmlformats.org/drawingml/2006/table">
            <a:tbl>
              <a:tblPr>
                <a:tableStyleId>{775DCB02-9BB8-47FD-8907-85C794F793BA}</a:tableStyleId>
              </a:tblPr>
              <a:tblGrid>
                <a:gridCol w="1693069">
                  <a:extLst>
                    <a:ext uri="{9D8B030D-6E8A-4147-A177-3AD203B41FA5}">
                      <a16:colId xmlns:a16="http://schemas.microsoft.com/office/drawing/2014/main" val="20000"/>
                    </a:ext>
                  </a:extLst>
                </a:gridCol>
                <a:gridCol w="2018100">
                  <a:extLst>
                    <a:ext uri="{9D8B030D-6E8A-4147-A177-3AD203B41FA5}">
                      <a16:colId xmlns:a16="http://schemas.microsoft.com/office/drawing/2014/main" val="20001"/>
                    </a:ext>
                  </a:extLst>
                </a:gridCol>
                <a:gridCol w="1039425">
                  <a:extLst>
                    <a:ext uri="{9D8B030D-6E8A-4147-A177-3AD203B41FA5}">
                      <a16:colId xmlns:a16="http://schemas.microsoft.com/office/drawing/2014/main" val="20002"/>
                    </a:ext>
                  </a:extLst>
                </a:gridCol>
              </a:tblGrid>
              <a:tr h="516493">
                <a:tc>
                  <a:txBody>
                    <a:bodyPr/>
                    <a:lstStyle/>
                    <a:p>
                      <a:pPr marL="0" lvl="0" indent="0" algn="ctr" rtl="0">
                        <a:spcBef>
                          <a:spcPts val="0"/>
                        </a:spcBef>
                        <a:spcAft>
                          <a:spcPts val="0"/>
                        </a:spcAft>
                        <a:buNone/>
                      </a:pPr>
                      <a:r>
                        <a:rPr lang="en-US" b="1" dirty="0">
                          <a:solidFill>
                            <a:schemeClr val="lt2"/>
                          </a:solidFill>
                        </a:rPr>
                        <a:t>LMS Username</a:t>
                      </a:r>
                      <a:endParaRPr b="1" dirty="0">
                        <a:solidFill>
                          <a:schemeClr val="lt2"/>
                        </a:solidFill>
                      </a:endParaRPr>
                    </a:p>
                  </a:txBody>
                  <a:tcPr marL="91425" marR="91425" marT="91425" marB="91425"/>
                </a:tc>
                <a:tc>
                  <a:txBody>
                    <a:bodyPr/>
                    <a:lstStyle/>
                    <a:p>
                      <a:pPr marL="0" lvl="0" indent="0" algn="ctr" rtl="0">
                        <a:spcBef>
                          <a:spcPts val="0"/>
                        </a:spcBef>
                        <a:spcAft>
                          <a:spcPts val="0"/>
                        </a:spcAft>
                        <a:buNone/>
                      </a:pPr>
                      <a:r>
                        <a:rPr lang="en-US" b="1" dirty="0">
                          <a:solidFill>
                            <a:schemeClr val="lt2"/>
                          </a:solidFill>
                        </a:rPr>
                        <a:t>Name </a:t>
                      </a:r>
                      <a:endParaRPr b="1" dirty="0">
                        <a:solidFill>
                          <a:schemeClr val="lt2"/>
                        </a:solidFill>
                      </a:endParaRPr>
                    </a:p>
                  </a:txBody>
                  <a:tcPr marL="91425" marR="91425" marT="91425" marB="91425"/>
                </a:tc>
                <a:tc>
                  <a:txBody>
                    <a:bodyPr/>
                    <a:lstStyle/>
                    <a:p>
                      <a:pPr marL="0" lvl="0" indent="0" algn="ctr" rtl="0">
                        <a:spcBef>
                          <a:spcPts val="0"/>
                        </a:spcBef>
                        <a:spcAft>
                          <a:spcPts val="0"/>
                        </a:spcAft>
                        <a:buNone/>
                      </a:pPr>
                      <a:r>
                        <a:rPr lang="en-US" b="1" dirty="0">
                          <a:solidFill>
                            <a:schemeClr val="lt2"/>
                          </a:solidFill>
                        </a:rPr>
                        <a:t>Batch </a:t>
                      </a:r>
                      <a:endParaRPr b="1" dirty="0">
                        <a:solidFill>
                          <a:schemeClr val="lt2"/>
                        </a:solidFill>
                      </a:endParaRPr>
                    </a:p>
                  </a:txBody>
                  <a:tcPr marL="91425" marR="91425" marT="91425" marB="91425"/>
                </a:tc>
                <a:extLst>
                  <a:ext uri="{0D108BD9-81ED-4DB2-BD59-A6C34878D82A}">
                    <a16:rowId xmlns:a16="http://schemas.microsoft.com/office/drawing/2014/main" val="10000"/>
                  </a:ext>
                </a:extLst>
              </a:tr>
              <a:tr h="516493">
                <a:tc>
                  <a:txBody>
                    <a:bodyPr/>
                    <a:lstStyle/>
                    <a:p>
                      <a:pPr marL="0" lvl="0" indent="0" algn="l" rtl="0">
                        <a:spcBef>
                          <a:spcPts val="0"/>
                        </a:spcBef>
                        <a:spcAft>
                          <a:spcPts val="0"/>
                        </a:spcAft>
                        <a:buNone/>
                      </a:pPr>
                      <a:r>
                        <a:rPr lang="en-IN" dirty="0"/>
                        <a:t>2115a422</a:t>
                      </a:r>
                      <a:endParaRPr dirty="0"/>
                    </a:p>
                  </a:txBody>
                  <a:tcPr marL="91425" marR="91425" marT="91425" marB="91425"/>
                </a:tc>
                <a:tc>
                  <a:txBody>
                    <a:bodyPr/>
                    <a:lstStyle/>
                    <a:p>
                      <a:pPr marL="0" lvl="0" indent="0" algn="l" rtl="0">
                        <a:spcBef>
                          <a:spcPts val="0"/>
                        </a:spcBef>
                        <a:spcAft>
                          <a:spcPts val="0"/>
                        </a:spcAft>
                        <a:buNone/>
                      </a:pPr>
                      <a:r>
                        <a:rPr lang="en-IN" dirty="0"/>
                        <a:t>JAYANTHINATHAN V  </a:t>
                      </a:r>
                      <a:endParaRPr dirty="0"/>
                    </a:p>
                  </a:txBody>
                  <a:tcPr marL="91425" marR="91425" marT="91425" marB="91425"/>
                </a:tc>
                <a:tc>
                  <a:txBody>
                    <a:bodyPr/>
                    <a:lstStyle/>
                    <a:p>
                      <a:pPr marL="0" lvl="0" indent="0" algn="l" rtl="0">
                        <a:spcBef>
                          <a:spcPts val="0"/>
                        </a:spcBef>
                        <a:spcAft>
                          <a:spcPts val="0"/>
                        </a:spcAft>
                        <a:buNone/>
                      </a:pPr>
                      <a:r>
                        <a:rPr lang="en-IN" dirty="0"/>
                        <a:t>     A4</a:t>
                      </a:r>
                      <a:endParaRPr dirty="0"/>
                    </a:p>
                  </a:txBody>
                  <a:tcPr marL="91425" marR="91425" marT="91425" marB="91425" anchor="ctr"/>
                </a:tc>
                <a:extLst>
                  <a:ext uri="{0D108BD9-81ED-4DB2-BD59-A6C34878D82A}">
                    <a16:rowId xmlns:a16="http://schemas.microsoft.com/office/drawing/2014/main" val="10001"/>
                  </a:ext>
                </a:extLst>
              </a:tr>
              <a:tr h="516493">
                <a:tc>
                  <a:txBody>
                    <a:bodyPr/>
                    <a:lstStyle/>
                    <a:p>
                      <a:pPr marL="0" lvl="0" indent="0" algn="l" rtl="0">
                        <a:spcBef>
                          <a:spcPts val="0"/>
                        </a:spcBef>
                        <a:spcAft>
                          <a:spcPts val="0"/>
                        </a:spcAft>
                        <a:buNone/>
                      </a:pPr>
                      <a:r>
                        <a:rPr lang="en-IN" dirty="0"/>
                        <a:t>2115a44</a:t>
                      </a:r>
                      <a:endParaRPr dirty="0"/>
                    </a:p>
                  </a:txBody>
                  <a:tcPr marL="91425" marR="91425" marT="91425" marB="91425"/>
                </a:tc>
                <a:tc>
                  <a:txBody>
                    <a:bodyPr/>
                    <a:lstStyle/>
                    <a:p>
                      <a:pPr marL="0" lvl="0" indent="0" algn="l" rtl="0">
                        <a:spcBef>
                          <a:spcPts val="0"/>
                        </a:spcBef>
                        <a:spcAft>
                          <a:spcPts val="0"/>
                        </a:spcAft>
                        <a:buNone/>
                      </a:pPr>
                      <a:r>
                        <a:rPr lang="en-IN" dirty="0"/>
                        <a:t>ALLEN ROSHAN R</a:t>
                      </a:r>
                      <a:endParaRPr dirty="0"/>
                    </a:p>
                  </a:txBody>
                  <a:tcPr marL="91425" marR="91425" marT="91425" marB="91425"/>
                </a:tc>
                <a:tc>
                  <a:txBody>
                    <a:bodyPr/>
                    <a:lstStyle/>
                    <a:p>
                      <a:pPr marL="0" lvl="0" indent="0" algn="l" rtl="0">
                        <a:spcBef>
                          <a:spcPts val="0"/>
                        </a:spcBef>
                        <a:spcAft>
                          <a:spcPts val="0"/>
                        </a:spcAft>
                        <a:buNone/>
                      </a:pPr>
                      <a:r>
                        <a:rPr lang="en-IN" dirty="0"/>
                        <a:t>     A4</a:t>
                      </a:r>
                      <a:endParaRPr dirty="0"/>
                    </a:p>
                  </a:txBody>
                  <a:tcPr marL="91425" marR="91425" marT="91425" marB="91425"/>
                </a:tc>
                <a:extLst>
                  <a:ext uri="{0D108BD9-81ED-4DB2-BD59-A6C34878D82A}">
                    <a16:rowId xmlns:a16="http://schemas.microsoft.com/office/drawing/2014/main" val="10002"/>
                  </a:ext>
                </a:extLst>
              </a:tr>
              <a:tr h="516493">
                <a:tc>
                  <a:txBody>
                    <a:bodyPr/>
                    <a:lstStyle/>
                    <a:p>
                      <a:pPr marL="0" lvl="0" indent="0" algn="l" rtl="0">
                        <a:spcBef>
                          <a:spcPts val="0"/>
                        </a:spcBef>
                        <a:spcAft>
                          <a:spcPts val="0"/>
                        </a:spcAft>
                        <a:buNone/>
                      </a:pPr>
                      <a:r>
                        <a:rPr lang="en-IN" dirty="0"/>
                        <a:t>2115a41</a:t>
                      </a:r>
                    </a:p>
                  </a:txBody>
                  <a:tcPr marL="91425" marR="91425" marT="91425" marB="91425"/>
                </a:tc>
                <a:tc>
                  <a:txBody>
                    <a:bodyPr/>
                    <a:lstStyle/>
                    <a:p>
                      <a:pPr marL="0" lvl="0" indent="0" algn="l" rtl="0">
                        <a:spcBef>
                          <a:spcPts val="0"/>
                        </a:spcBef>
                        <a:spcAft>
                          <a:spcPts val="0"/>
                        </a:spcAft>
                        <a:buNone/>
                      </a:pPr>
                      <a:r>
                        <a:rPr lang="en-IN" dirty="0"/>
                        <a:t>ABDUL LATIF R</a:t>
                      </a:r>
                    </a:p>
                  </a:txBody>
                  <a:tcPr marL="91425" marR="91425" marT="91425" marB="91425"/>
                </a:tc>
                <a:tc>
                  <a:txBody>
                    <a:bodyPr/>
                    <a:lstStyle/>
                    <a:p>
                      <a:pPr marL="0" lvl="0" indent="0" algn="l" rtl="0">
                        <a:spcBef>
                          <a:spcPts val="0"/>
                        </a:spcBef>
                        <a:spcAft>
                          <a:spcPts val="0"/>
                        </a:spcAft>
                        <a:buNone/>
                      </a:pPr>
                      <a:r>
                        <a:rPr lang="en-IN" dirty="0"/>
                        <a:t>     A4</a:t>
                      </a:r>
                      <a:endParaRPr dirty="0"/>
                    </a:p>
                  </a:txBody>
                  <a:tcPr marL="91425" marR="91425" marT="91425" marB="91425"/>
                </a:tc>
                <a:extLst>
                  <a:ext uri="{0D108BD9-81ED-4DB2-BD59-A6C34878D82A}">
                    <a16:rowId xmlns:a16="http://schemas.microsoft.com/office/drawing/2014/main" val="10003"/>
                  </a:ext>
                </a:extLst>
              </a:tr>
              <a:tr h="516493">
                <a:tc>
                  <a:txBody>
                    <a:bodyPr/>
                    <a:lstStyle/>
                    <a:p>
                      <a:pPr marL="0" lvl="0" indent="0" algn="l" rtl="0">
                        <a:spcBef>
                          <a:spcPts val="0"/>
                        </a:spcBef>
                        <a:spcAft>
                          <a:spcPts val="0"/>
                        </a:spcAft>
                        <a:buNone/>
                      </a:pPr>
                      <a:r>
                        <a:rPr lang="en-IN" dirty="0"/>
                        <a:t>2115a444</a:t>
                      </a:r>
                    </a:p>
                  </a:txBody>
                  <a:tcPr marL="91425" marR="91425" marT="91425" marB="91425"/>
                </a:tc>
                <a:tc>
                  <a:txBody>
                    <a:bodyPr/>
                    <a:lstStyle/>
                    <a:p>
                      <a:pPr marL="0" lvl="0" indent="0" algn="l" rtl="0">
                        <a:spcBef>
                          <a:spcPts val="0"/>
                        </a:spcBef>
                        <a:spcAft>
                          <a:spcPts val="0"/>
                        </a:spcAft>
                        <a:buNone/>
                      </a:pPr>
                      <a:r>
                        <a:rPr lang="en-IN" sz="1200" b="0" dirty="0"/>
                        <a:t>SABAREESHWARAN M</a:t>
                      </a:r>
                    </a:p>
                  </a:txBody>
                  <a:tcPr marL="91425" marR="91425" marT="91425" marB="91425"/>
                </a:tc>
                <a:tc>
                  <a:txBody>
                    <a:bodyPr/>
                    <a:lstStyle/>
                    <a:p>
                      <a:pPr marL="0" lvl="0" indent="0" algn="l" rtl="0">
                        <a:spcBef>
                          <a:spcPts val="0"/>
                        </a:spcBef>
                        <a:spcAft>
                          <a:spcPts val="0"/>
                        </a:spcAft>
                        <a:buNone/>
                      </a:pPr>
                      <a:r>
                        <a:rPr lang="en-IN" dirty="0"/>
                        <a:t>     A4</a:t>
                      </a:r>
                      <a:endParaRPr dirty="0"/>
                    </a:p>
                  </a:txBody>
                  <a:tcPr marL="91425" marR="91425" marT="91425" marB="91425"/>
                </a:tc>
                <a:extLst>
                  <a:ext uri="{0D108BD9-81ED-4DB2-BD59-A6C34878D82A}">
                    <a16:rowId xmlns:a16="http://schemas.microsoft.com/office/drawing/2014/main" val="806112604"/>
                  </a:ext>
                </a:extLst>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46"/>
        <p:cNvGrpSpPr/>
        <p:nvPr/>
      </p:nvGrpSpPr>
      <p:grpSpPr>
        <a:xfrm>
          <a:off x="0" y="0"/>
          <a:ext cx="0" cy="0"/>
          <a:chOff x="0" y="0"/>
          <a:chExt cx="0" cy="0"/>
        </a:xfrm>
      </p:grpSpPr>
      <p:sp>
        <p:nvSpPr>
          <p:cNvPr id="1847" name="Google Shape;1847;p211"/>
          <p:cNvSpPr txBox="1">
            <a:spLocks noGrp="1"/>
          </p:cNvSpPr>
          <p:nvPr>
            <p:ph type="body" idx="1"/>
          </p:nvPr>
        </p:nvSpPr>
        <p:spPr>
          <a:xfrm>
            <a:off x="481875" y="590132"/>
            <a:ext cx="6891900" cy="4167606"/>
          </a:xfrm>
          <a:prstGeom prst="rect">
            <a:avLst/>
          </a:prstGeom>
          <a:noFill/>
          <a:ln>
            <a:noFill/>
          </a:ln>
        </p:spPr>
        <p:txBody>
          <a:bodyPr spcFirstLastPara="1" wrap="square" lIns="91425" tIns="45700" rIns="91425" bIns="45700" anchor="t" anchorCtr="0">
            <a:noAutofit/>
          </a:bodyPr>
          <a:lstStyle/>
          <a:p>
            <a:pPr marL="0" lvl="0" indent="0" algn="l" rtl="0">
              <a:lnSpc>
                <a:spcPct val="107916"/>
              </a:lnSpc>
              <a:spcBef>
                <a:spcPts val="0"/>
              </a:spcBef>
              <a:spcAft>
                <a:spcPts val="0"/>
              </a:spcAft>
              <a:buNone/>
            </a:pPr>
            <a:r>
              <a:rPr lang="en-US" sz="1600" b="1" dirty="0">
                <a:solidFill>
                  <a:srgbClr val="0B5394"/>
                </a:solidFill>
                <a:latin typeface="EB Garamond Medium"/>
                <a:ea typeface="EB Garamond Medium"/>
                <a:cs typeface="EB Garamond Medium"/>
                <a:sym typeface="EB Garamond Medium"/>
              </a:rPr>
              <a:t>Outline</a:t>
            </a:r>
          </a:p>
          <a:p>
            <a:pPr marL="0" lvl="0" indent="0" algn="l" rtl="0">
              <a:lnSpc>
                <a:spcPct val="107916"/>
              </a:lnSpc>
              <a:spcBef>
                <a:spcPts val="0"/>
              </a:spcBef>
              <a:spcAft>
                <a:spcPts val="0"/>
              </a:spcAft>
              <a:buNone/>
            </a:pPr>
            <a:endParaRPr sz="1600" b="1" dirty="0">
              <a:solidFill>
                <a:srgbClr val="0B5394"/>
              </a:solidFill>
              <a:latin typeface="EB Garamond Medium"/>
              <a:ea typeface="EB Garamond Medium"/>
              <a:cs typeface="EB Garamond Medium"/>
              <a:sym typeface="EB Garamond Medium"/>
            </a:endParaRPr>
          </a:p>
          <a:p>
            <a:pPr marL="482600" lvl="0" indent="-342900" algn="l" rtl="0">
              <a:lnSpc>
                <a:spcPct val="107916"/>
              </a:lnSpc>
              <a:spcBef>
                <a:spcPts val="0"/>
              </a:spcBef>
              <a:spcAft>
                <a:spcPts val="0"/>
              </a:spcAft>
              <a:buClr>
                <a:schemeClr val="dk1"/>
              </a:buClr>
              <a:buSzPts val="1400"/>
              <a:buFont typeface="+mj-lt"/>
              <a:buAutoNum type="arabicParenR"/>
            </a:pPr>
            <a:r>
              <a:rPr lang="en-US" dirty="0">
                <a:solidFill>
                  <a:schemeClr val="dk1"/>
                </a:solidFill>
                <a:latin typeface="EB Garamond Medium"/>
                <a:ea typeface="EB Garamond Medium"/>
                <a:cs typeface="EB Garamond Medium"/>
                <a:sym typeface="EB Garamond Medium"/>
              </a:rPr>
              <a:t>What is E-commerce ?</a:t>
            </a:r>
          </a:p>
          <a:p>
            <a:pPr marL="482600" lvl="0" indent="-342900" algn="l" rtl="0">
              <a:lnSpc>
                <a:spcPct val="107916"/>
              </a:lnSpc>
              <a:spcBef>
                <a:spcPts val="0"/>
              </a:spcBef>
              <a:spcAft>
                <a:spcPts val="0"/>
              </a:spcAft>
              <a:buClr>
                <a:schemeClr val="dk1"/>
              </a:buClr>
              <a:buSzPts val="1400"/>
              <a:buFont typeface="+mj-lt"/>
              <a:buAutoNum type="arabicParenR"/>
            </a:pPr>
            <a:endParaRPr lang="en-US" dirty="0">
              <a:solidFill>
                <a:schemeClr val="dk1"/>
              </a:solidFill>
              <a:latin typeface="EB Garamond Medium"/>
              <a:ea typeface="EB Garamond Medium"/>
              <a:cs typeface="EB Garamond Medium"/>
              <a:sym typeface="EB Garamond Medium"/>
            </a:endParaRPr>
          </a:p>
          <a:p>
            <a:pPr marL="482600" lvl="0" indent="-342900" algn="l" rtl="0">
              <a:lnSpc>
                <a:spcPct val="107916"/>
              </a:lnSpc>
              <a:spcBef>
                <a:spcPts val="0"/>
              </a:spcBef>
              <a:spcAft>
                <a:spcPts val="0"/>
              </a:spcAft>
              <a:buClr>
                <a:schemeClr val="dk1"/>
              </a:buClr>
              <a:buSzPts val="1400"/>
              <a:buFont typeface="+mj-lt"/>
              <a:buAutoNum type="arabicParenR"/>
            </a:pPr>
            <a:r>
              <a:rPr lang="en-US" dirty="0">
                <a:solidFill>
                  <a:schemeClr val="dk1"/>
                </a:solidFill>
                <a:latin typeface="EB Garamond Medium"/>
                <a:ea typeface="EB Garamond Medium"/>
                <a:cs typeface="Public Sans"/>
                <a:sym typeface="EB Garamond Medium"/>
              </a:rPr>
              <a:t>E-commerce Model</a:t>
            </a:r>
          </a:p>
          <a:p>
            <a:pPr marL="482600" lvl="0" indent="-342900" algn="l" rtl="0">
              <a:lnSpc>
                <a:spcPct val="107916"/>
              </a:lnSpc>
              <a:spcBef>
                <a:spcPts val="0"/>
              </a:spcBef>
              <a:spcAft>
                <a:spcPts val="0"/>
              </a:spcAft>
              <a:buClr>
                <a:schemeClr val="dk1"/>
              </a:buClr>
              <a:buSzPts val="1400"/>
              <a:buFont typeface="+mj-lt"/>
              <a:buAutoNum type="arabicParenR"/>
            </a:pPr>
            <a:endParaRPr lang="en-US" dirty="0">
              <a:solidFill>
                <a:schemeClr val="dk1"/>
              </a:solidFill>
              <a:latin typeface="EB Garamond Medium"/>
              <a:ea typeface="EB Garamond Medium"/>
              <a:cs typeface="Public Sans"/>
              <a:sym typeface="EB Garamond Medium"/>
            </a:endParaRPr>
          </a:p>
          <a:p>
            <a:pPr marL="482600" lvl="0" indent="-342900" algn="l" rtl="0">
              <a:lnSpc>
                <a:spcPct val="107916"/>
              </a:lnSpc>
              <a:spcBef>
                <a:spcPts val="0"/>
              </a:spcBef>
              <a:spcAft>
                <a:spcPts val="0"/>
              </a:spcAft>
              <a:buClr>
                <a:schemeClr val="dk1"/>
              </a:buClr>
              <a:buSzPts val="1400"/>
              <a:buFont typeface="+mj-lt"/>
              <a:buAutoNum type="arabicParenR"/>
            </a:pPr>
            <a:r>
              <a:rPr lang="en-US" dirty="0">
                <a:solidFill>
                  <a:schemeClr val="dk1"/>
                </a:solidFill>
                <a:latin typeface="EB Garamond Medium"/>
                <a:ea typeface="EB Garamond Medium"/>
                <a:cs typeface="Public Sans"/>
                <a:sym typeface="EB Garamond Medium"/>
              </a:rPr>
              <a:t>Impact of E-commerce</a:t>
            </a:r>
          </a:p>
          <a:p>
            <a:pPr marL="482600" lvl="0" indent="-342900" algn="l" rtl="0">
              <a:lnSpc>
                <a:spcPct val="107916"/>
              </a:lnSpc>
              <a:spcBef>
                <a:spcPts val="0"/>
              </a:spcBef>
              <a:spcAft>
                <a:spcPts val="0"/>
              </a:spcAft>
              <a:buClr>
                <a:schemeClr val="dk1"/>
              </a:buClr>
              <a:buSzPts val="1400"/>
              <a:buFont typeface="+mj-lt"/>
              <a:buAutoNum type="arabicParenR"/>
            </a:pPr>
            <a:endParaRPr lang="en-US" dirty="0">
              <a:solidFill>
                <a:schemeClr val="dk1"/>
              </a:solidFill>
              <a:latin typeface="EB Garamond Medium"/>
              <a:ea typeface="EB Garamond Medium"/>
              <a:cs typeface="Public Sans"/>
              <a:sym typeface="EB Garamond Medium"/>
            </a:endParaRPr>
          </a:p>
          <a:p>
            <a:pPr marL="482600" lvl="0" indent="-342900" algn="l" rtl="0">
              <a:lnSpc>
                <a:spcPct val="107916"/>
              </a:lnSpc>
              <a:spcBef>
                <a:spcPts val="0"/>
              </a:spcBef>
              <a:spcAft>
                <a:spcPts val="0"/>
              </a:spcAft>
              <a:buClr>
                <a:schemeClr val="dk1"/>
              </a:buClr>
              <a:buSzPts val="1400"/>
              <a:buFont typeface="+mj-lt"/>
              <a:buAutoNum type="arabicParenR"/>
            </a:pPr>
            <a:r>
              <a:rPr lang="en-US" dirty="0">
                <a:solidFill>
                  <a:schemeClr val="dk1"/>
                </a:solidFill>
                <a:latin typeface="EB Garamond Medium"/>
                <a:ea typeface="EB Garamond Medium"/>
                <a:cs typeface="Public Sans"/>
                <a:sym typeface="EB Garamond Medium"/>
              </a:rPr>
              <a:t>Advantages</a:t>
            </a:r>
          </a:p>
          <a:p>
            <a:pPr marL="482600" lvl="0" indent="-342900" algn="l" rtl="0">
              <a:lnSpc>
                <a:spcPct val="107916"/>
              </a:lnSpc>
              <a:spcBef>
                <a:spcPts val="0"/>
              </a:spcBef>
              <a:spcAft>
                <a:spcPts val="0"/>
              </a:spcAft>
              <a:buClr>
                <a:schemeClr val="dk1"/>
              </a:buClr>
              <a:buSzPts val="1400"/>
              <a:buFont typeface="+mj-lt"/>
              <a:buAutoNum type="arabicParenR"/>
            </a:pPr>
            <a:endParaRPr lang="en-US" dirty="0">
              <a:solidFill>
                <a:schemeClr val="dk1"/>
              </a:solidFill>
              <a:latin typeface="EB Garamond Medium"/>
              <a:ea typeface="EB Garamond Medium"/>
              <a:cs typeface="Public Sans"/>
              <a:sym typeface="EB Garamond Medium"/>
            </a:endParaRPr>
          </a:p>
          <a:p>
            <a:pPr marL="482600" lvl="0" indent="-342900" algn="l" rtl="0">
              <a:lnSpc>
                <a:spcPct val="107916"/>
              </a:lnSpc>
              <a:spcBef>
                <a:spcPts val="0"/>
              </a:spcBef>
              <a:spcAft>
                <a:spcPts val="0"/>
              </a:spcAft>
              <a:buClr>
                <a:schemeClr val="dk1"/>
              </a:buClr>
              <a:buSzPts val="1400"/>
              <a:buFont typeface="+mj-lt"/>
              <a:buAutoNum type="arabicParenR"/>
            </a:pPr>
            <a:r>
              <a:rPr lang="en-US" dirty="0">
                <a:solidFill>
                  <a:schemeClr val="dk1"/>
                </a:solidFill>
                <a:latin typeface="EB Garamond Medium"/>
                <a:ea typeface="EB Garamond Medium"/>
                <a:cs typeface="Public Sans"/>
                <a:sym typeface="EB Garamond Medium"/>
              </a:rPr>
              <a:t>E-commerce challenges</a:t>
            </a:r>
          </a:p>
          <a:p>
            <a:pPr marL="482600" lvl="0" indent="-342900" algn="l" rtl="0">
              <a:lnSpc>
                <a:spcPct val="107916"/>
              </a:lnSpc>
              <a:spcBef>
                <a:spcPts val="0"/>
              </a:spcBef>
              <a:spcAft>
                <a:spcPts val="0"/>
              </a:spcAft>
              <a:buClr>
                <a:schemeClr val="dk1"/>
              </a:buClr>
              <a:buSzPts val="1400"/>
              <a:buFont typeface="+mj-lt"/>
              <a:buAutoNum type="arabicParenR"/>
            </a:pPr>
            <a:endParaRPr lang="en-US" dirty="0">
              <a:solidFill>
                <a:schemeClr val="dk1"/>
              </a:solidFill>
              <a:latin typeface="EB Garamond Medium"/>
              <a:ea typeface="EB Garamond Medium"/>
              <a:cs typeface="Public Sans"/>
              <a:sym typeface="EB Garamond Medium"/>
            </a:endParaRPr>
          </a:p>
          <a:p>
            <a:pPr marL="482600" lvl="0" indent="-342900" algn="l" rtl="0">
              <a:lnSpc>
                <a:spcPct val="107916"/>
              </a:lnSpc>
              <a:spcBef>
                <a:spcPts val="0"/>
              </a:spcBef>
              <a:spcAft>
                <a:spcPts val="0"/>
              </a:spcAft>
              <a:buClr>
                <a:schemeClr val="dk1"/>
              </a:buClr>
              <a:buSzPts val="1400"/>
              <a:buFont typeface="+mj-lt"/>
              <a:buAutoNum type="arabicParenR"/>
            </a:pPr>
            <a:r>
              <a:rPr lang="en-US" dirty="0">
                <a:solidFill>
                  <a:schemeClr val="dk1"/>
                </a:solidFill>
                <a:latin typeface="EB Garamond Medium"/>
                <a:ea typeface="EB Garamond Medium"/>
                <a:cs typeface="Public Sans"/>
                <a:sym typeface="EB Garamond Medium"/>
              </a:rPr>
              <a:t>E-commerce  evolution</a:t>
            </a:r>
          </a:p>
          <a:p>
            <a:pPr marL="482600" lvl="0" indent="-342900" algn="l" rtl="0">
              <a:lnSpc>
                <a:spcPct val="107916"/>
              </a:lnSpc>
              <a:spcBef>
                <a:spcPts val="0"/>
              </a:spcBef>
              <a:spcAft>
                <a:spcPts val="0"/>
              </a:spcAft>
              <a:buClr>
                <a:schemeClr val="dk1"/>
              </a:buClr>
              <a:buSzPts val="1400"/>
              <a:buFont typeface="+mj-lt"/>
              <a:buAutoNum type="arabicParenR"/>
            </a:pPr>
            <a:endParaRPr lang="en-US" dirty="0">
              <a:solidFill>
                <a:schemeClr val="dk1"/>
              </a:solidFill>
              <a:latin typeface="EB Garamond Medium"/>
              <a:ea typeface="EB Garamond Medium"/>
              <a:cs typeface="Public Sans"/>
              <a:sym typeface="EB Garamond Medium"/>
            </a:endParaRPr>
          </a:p>
          <a:p>
            <a:pPr marL="482600" lvl="0" indent="-342900" algn="l" rtl="0">
              <a:lnSpc>
                <a:spcPct val="107916"/>
              </a:lnSpc>
              <a:spcBef>
                <a:spcPts val="0"/>
              </a:spcBef>
              <a:spcAft>
                <a:spcPts val="0"/>
              </a:spcAft>
              <a:buClr>
                <a:schemeClr val="dk1"/>
              </a:buClr>
              <a:buSzPts val="1400"/>
              <a:buFont typeface="+mj-lt"/>
              <a:buAutoNum type="arabicParenR"/>
            </a:pPr>
            <a:r>
              <a:rPr lang="en-US" dirty="0">
                <a:solidFill>
                  <a:schemeClr val="dk1"/>
                </a:solidFill>
                <a:latin typeface="EB Garamond Medium"/>
                <a:ea typeface="EB Garamond Medium"/>
                <a:cs typeface="Public Sans"/>
                <a:sym typeface="EB Garamond Medium"/>
              </a:rPr>
              <a:t>Future of  E-ecommerce </a:t>
            </a:r>
          </a:p>
          <a:p>
            <a:pPr marL="482600" lvl="0" indent="-342900" algn="l" rtl="0">
              <a:lnSpc>
                <a:spcPct val="107916"/>
              </a:lnSpc>
              <a:spcBef>
                <a:spcPts val="0"/>
              </a:spcBef>
              <a:spcAft>
                <a:spcPts val="0"/>
              </a:spcAft>
              <a:buClr>
                <a:schemeClr val="dk1"/>
              </a:buClr>
              <a:buSzPts val="1400"/>
              <a:buFont typeface="+mj-lt"/>
              <a:buAutoNum type="arabicParenR"/>
            </a:pPr>
            <a:endParaRPr lang="en-US" dirty="0">
              <a:solidFill>
                <a:schemeClr val="dk1"/>
              </a:solidFill>
              <a:latin typeface="EB Garamond Medium"/>
              <a:ea typeface="EB Garamond Medium"/>
              <a:cs typeface="Public Sans"/>
              <a:sym typeface="EB Garamond Medium"/>
            </a:endParaRPr>
          </a:p>
          <a:p>
            <a:pPr marL="482600" lvl="0" indent="-342900" algn="l" rtl="0">
              <a:lnSpc>
                <a:spcPct val="107916"/>
              </a:lnSpc>
              <a:spcBef>
                <a:spcPts val="0"/>
              </a:spcBef>
              <a:spcAft>
                <a:spcPts val="0"/>
              </a:spcAft>
              <a:buClr>
                <a:schemeClr val="dk1"/>
              </a:buClr>
              <a:buSzPts val="1400"/>
              <a:buFont typeface="+mj-lt"/>
              <a:buAutoNum type="arabicParenR"/>
            </a:pPr>
            <a:r>
              <a:rPr lang="en-US" dirty="0">
                <a:solidFill>
                  <a:schemeClr val="dk1"/>
                </a:solidFill>
                <a:latin typeface="EB Garamond Medium"/>
                <a:ea typeface="EB Garamond Medium"/>
                <a:cs typeface="Public Sans"/>
                <a:sym typeface="EB Garamond Medium"/>
              </a:rPr>
              <a:t>References</a:t>
            </a:r>
          </a:p>
          <a:p>
            <a:pPr marL="457200" lvl="0" indent="-317500" algn="l" rtl="0">
              <a:lnSpc>
                <a:spcPct val="107916"/>
              </a:lnSpc>
              <a:spcBef>
                <a:spcPts val="0"/>
              </a:spcBef>
              <a:spcAft>
                <a:spcPts val="0"/>
              </a:spcAft>
              <a:buClr>
                <a:schemeClr val="dk1"/>
              </a:buClr>
              <a:buSzPts val="1400"/>
              <a:buFont typeface="EB Garamond Medium"/>
              <a:buChar char="▪"/>
            </a:pPr>
            <a:endParaRPr lang="en-US" dirty="0">
              <a:solidFill>
                <a:schemeClr val="dk1"/>
              </a:solidFill>
              <a:latin typeface="EB Garamond Medium"/>
              <a:ea typeface="EB Garamond Medium"/>
              <a:cs typeface="Public Sans"/>
              <a:sym typeface="EB Garamond Medium"/>
            </a:endParaRPr>
          </a:p>
          <a:p>
            <a:pPr marL="139700" lvl="0" algn="l" rtl="0">
              <a:lnSpc>
                <a:spcPct val="107916"/>
              </a:lnSpc>
              <a:spcBef>
                <a:spcPts val="0"/>
              </a:spcBef>
              <a:spcAft>
                <a:spcPts val="0"/>
              </a:spcAft>
              <a:buClr>
                <a:schemeClr val="dk1"/>
              </a:buClr>
              <a:buSzPts val="1400"/>
            </a:pPr>
            <a:endParaRPr lang="en-US" dirty="0">
              <a:solidFill>
                <a:schemeClr val="dk1"/>
              </a:solidFill>
              <a:latin typeface="EB Garamond Medium"/>
              <a:ea typeface="EB Garamond Medium"/>
              <a:cs typeface="Public Sans"/>
              <a:sym typeface="EB Garamond Medium"/>
            </a:endParaRPr>
          </a:p>
          <a:p>
            <a:pPr marL="457200" lvl="0" indent="-317500" algn="l" rtl="0">
              <a:lnSpc>
                <a:spcPct val="107916"/>
              </a:lnSpc>
              <a:spcBef>
                <a:spcPts val="0"/>
              </a:spcBef>
              <a:spcAft>
                <a:spcPts val="0"/>
              </a:spcAft>
              <a:buClr>
                <a:schemeClr val="dk1"/>
              </a:buClr>
              <a:buSzPts val="1400"/>
              <a:buFont typeface="EB Garamond Medium"/>
              <a:buChar char="▪"/>
            </a:pPr>
            <a:endParaRPr dirty="0">
              <a:latin typeface="Public Sans"/>
              <a:ea typeface="Public Sans"/>
              <a:cs typeface="Public Sans"/>
              <a:sym typeface="Public Sans"/>
            </a:endParaRPr>
          </a:p>
        </p:txBody>
      </p:sp>
      <p:sp>
        <p:nvSpPr>
          <p:cNvPr id="1851" name="Google Shape;1851;p211"/>
          <p:cNvSpPr txBox="1"/>
          <p:nvPr/>
        </p:nvSpPr>
        <p:spPr>
          <a:xfrm>
            <a:off x="445779" y="237121"/>
            <a:ext cx="2883209"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800" b="1" dirty="0">
                <a:solidFill>
                  <a:schemeClr val="dk2"/>
                </a:solidFill>
                <a:latin typeface="EB Garamond"/>
                <a:ea typeface="EB Garamond"/>
                <a:cs typeface="EB Garamond"/>
                <a:sym typeface="EB Garamond"/>
              </a:rPr>
              <a:t>E-commerce(JAASKART)</a:t>
            </a:r>
            <a:endParaRPr sz="1800" b="1" dirty="0">
              <a:latin typeface="EB Garamond"/>
              <a:ea typeface="EB Garamond"/>
              <a:cs typeface="EB Garamond"/>
              <a:sym typeface="EB Garamond"/>
            </a:endParaRPr>
          </a:p>
        </p:txBody>
      </p:sp>
      <p:pic>
        <p:nvPicPr>
          <p:cNvPr id="3" name="Picture 2">
            <a:extLst>
              <a:ext uri="{FF2B5EF4-FFF2-40B4-BE49-F238E27FC236}">
                <a16:creationId xmlns:a16="http://schemas.microsoft.com/office/drawing/2014/main" id="{3C1BAA83-B5C6-B439-6A2A-65D81079D4EC}"/>
              </a:ext>
            </a:extLst>
          </p:cNvPr>
          <p:cNvPicPr>
            <a:picLocks noChangeAspect="1"/>
          </p:cNvPicPr>
          <p:nvPr/>
        </p:nvPicPr>
        <p:blipFill>
          <a:blip r:embed="rId3"/>
          <a:stretch>
            <a:fillRect/>
          </a:stretch>
        </p:blipFill>
        <p:spPr>
          <a:xfrm>
            <a:off x="3743324" y="796528"/>
            <a:ext cx="4892681" cy="3654028"/>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8D086BC-9426-A0B6-5C6F-7B6D18133A71}"/>
              </a:ext>
            </a:extLst>
          </p:cNvPr>
          <p:cNvSpPr txBox="1"/>
          <p:nvPr/>
        </p:nvSpPr>
        <p:spPr>
          <a:xfrm>
            <a:off x="357188" y="274173"/>
            <a:ext cx="4572000" cy="316049"/>
          </a:xfrm>
          <a:prstGeom prst="rect">
            <a:avLst/>
          </a:prstGeom>
          <a:noFill/>
        </p:spPr>
        <p:txBody>
          <a:bodyPr wrap="square">
            <a:spAutoFit/>
          </a:bodyPr>
          <a:lstStyle/>
          <a:p>
            <a:pPr marL="139700">
              <a:lnSpc>
                <a:spcPct val="107916"/>
              </a:lnSpc>
              <a:buClr>
                <a:schemeClr val="dk1"/>
              </a:buClr>
              <a:buSzPts val="1400"/>
            </a:pPr>
            <a:r>
              <a:rPr lang="en-US" sz="1400" b="1" dirty="0">
                <a:solidFill>
                  <a:srgbClr val="0B5394"/>
                </a:solidFill>
                <a:latin typeface="EB Garamond Medium"/>
                <a:ea typeface="EB Garamond Medium"/>
                <a:cs typeface="EB Garamond Medium"/>
                <a:sym typeface="EB Garamond Medium"/>
              </a:rPr>
              <a:t>1)        What is E-commerce ? </a:t>
            </a:r>
            <a:endParaRPr lang="en-US" dirty="0">
              <a:solidFill>
                <a:schemeClr val="dk1"/>
              </a:solidFill>
              <a:latin typeface="EB Garamond Medium"/>
              <a:ea typeface="EB Garamond Medium"/>
              <a:cs typeface="EB Garamond Medium"/>
              <a:sym typeface="EB Garamond Medium"/>
            </a:endParaRPr>
          </a:p>
        </p:txBody>
      </p:sp>
      <p:sp>
        <p:nvSpPr>
          <p:cNvPr id="12" name="TextBox 11">
            <a:extLst>
              <a:ext uri="{FF2B5EF4-FFF2-40B4-BE49-F238E27FC236}">
                <a16:creationId xmlns:a16="http://schemas.microsoft.com/office/drawing/2014/main" id="{0D48A333-D9B1-6C55-20BD-EA16FAC69714}"/>
              </a:ext>
            </a:extLst>
          </p:cNvPr>
          <p:cNvSpPr txBox="1"/>
          <p:nvPr/>
        </p:nvSpPr>
        <p:spPr>
          <a:xfrm>
            <a:off x="1042989" y="669024"/>
            <a:ext cx="7908130" cy="2610779"/>
          </a:xfrm>
          <a:prstGeom prst="rect">
            <a:avLst/>
          </a:prstGeom>
          <a:noFill/>
        </p:spPr>
        <p:txBody>
          <a:bodyPr wrap="square">
            <a:spAutoFit/>
          </a:bodyPr>
          <a:lstStyle/>
          <a:p>
            <a:pPr algn="just">
              <a:lnSpc>
                <a:spcPct val="200000"/>
              </a:lnSpc>
            </a:pPr>
            <a:r>
              <a:rPr lang="en-IN" dirty="0"/>
              <a:t>	</a:t>
            </a:r>
            <a:r>
              <a:rPr lang="en-US" dirty="0"/>
              <a:t>E-commerce (electronic commerce) is the activity of electronically buying or selling of products on online services or over the Internet. E-commerce draws on technologies such as  mobile commerce, electronic funds transfer, supply chain management, Internet marketing, online transaction processing, electronic data interchange (EDI), inventory management systems, and automated data collection systems. E-commerce is in turn driven by the technological advances of the semiconductor industry, and is the largest sector of the electronics industry.</a:t>
            </a:r>
            <a:endParaRPr lang="en-IN" dirty="0"/>
          </a:p>
        </p:txBody>
      </p:sp>
      <p:sp>
        <p:nvSpPr>
          <p:cNvPr id="4" name="TextBox 3">
            <a:extLst>
              <a:ext uri="{FF2B5EF4-FFF2-40B4-BE49-F238E27FC236}">
                <a16:creationId xmlns:a16="http://schemas.microsoft.com/office/drawing/2014/main" id="{0D54540E-5416-BC5D-8F10-DE6B39A39449}"/>
              </a:ext>
            </a:extLst>
          </p:cNvPr>
          <p:cNvSpPr txBox="1"/>
          <p:nvPr/>
        </p:nvSpPr>
        <p:spPr>
          <a:xfrm>
            <a:off x="3500437" y="3886201"/>
            <a:ext cx="3028951" cy="830997"/>
          </a:xfrm>
          <a:prstGeom prst="rect">
            <a:avLst/>
          </a:prstGeom>
          <a:no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wrap="square">
            <a:spAutoFit/>
          </a:bodyPr>
          <a:lstStyle/>
          <a:p>
            <a:r>
              <a:rPr lang="en-IN" sz="2400" dirty="0">
                <a:latin typeface="Agency FB" panose="020B0503020202020204" pitchFamily="34" charset="0"/>
              </a:rPr>
              <a:t>Order it… </a:t>
            </a:r>
          </a:p>
          <a:p>
            <a:r>
              <a:rPr lang="en-IN" sz="2400" dirty="0">
                <a:latin typeface="Agency FB" panose="020B0503020202020204" pitchFamily="34" charset="0"/>
              </a:rPr>
              <a:t>		Get it…</a:t>
            </a:r>
          </a:p>
        </p:txBody>
      </p:sp>
    </p:spTree>
    <p:extLst>
      <p:ext uri="{BB962C8B-B14F-4D97-AF65-F5344CB8AC3E}">
        <p14:creationId xmlns:p14="http://schemas.microsoft.com/office/powerpoint/2010/main" val="11427777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C70899A-6F94-FA77-293B-95C90F61B6C7}"/>
              </a:ext>
            </a:extLst>
          </p:cNvPr>
          <p:cNvSpPr txBox="1"/>
          <p:nvPr/>
        </p:nvSpPr>
        <p:spPr>
          <a:xfrm>
            <a:off x="564357" y="285452"/>
            <a:ext cx="4572000" cy="307777"/>
          </a:xfrm>
          <a:prstGeom prst="rect">
            <a:avLst/>
          </a:prstGeom>
          <a:noFill/>
        </p:spPr>
        <p:txBody>
          <a:bodyPr wrap="square">
            <a:spAutoFit/>
          </a:bodyPr>
          <a:lstStyle/>
          <a:p>
            <a:r>
              <a:rPr lang="en-IN" sz="1400" b="1" dirty="0">
                <a:solidFill>
                  <a:srgbClr val="0B5394"/>
                </a:solidFill>
                <a:latin typeface="EB Garamond Medium"/>
                <a:ea typeface="EB Garamond Medium"/>
                <a:cs typeface="EB Garamond Medium"/>
                <a:sym typeface="EB Garamond Medium"/>
              </a:rPr>
              <a:t>2)        Types of </a:t>
            </a:r>
            <a:r>
              <a:rPr lang="en-US" sz="1400" b="1" dirty="0">
                <a:solidFill>
                  <a:srgbClr val="0B5394"/>
                </a:solidFill>
                <a:latin typeface="EB Garamond Medium"/>
                <a:ea typeface="EB Garamond Medium"/>
                <a:cs typeface="EB Garamond Medium"/>
                <a:sym typeface="EB Garamond Medium"/>
              </a:rPr>
              <a:t>E-commerce :</a:t>
            </a:r>
          </a:p>
        </p:txBody>
      </p:sp>
      <p:sp>
        <p:nvSpPr>
          <p:cNvPr id="5" name="TextBox 4">
            <a:extLst>
              <a:ext uri="{FF2B5EF4-FFF2-40B4-BE49-F238E27FC236}">
                <a16:creationId xmlns:a16="http://schemas.microsoft.com/office/drawing/2014/main" id="{F604CF22-DE01-604E-663F-B67A7440703C}"/>
              </a:ext>
            </a:extLst>
          </p:cNvPr>
          <p:cNvSpPr txBox="1"/>
          <p:nvPr/>
        </p:nvSpPr>
        <p:spPr>
          <a:xfrm>
            <a:off x="1293019" y="661244"/>
            <a:ext cx="3357562" cy="2610779"/>
          </a:xfrm>
          <a:prstGeom prst="rect">
            <a:avLst/>
          </a:prstGeom>
          <a:noFill/>
        </p:spPr>
        <p:txBody>
          <a:bodyPr wrap="square">
            <a:spAutoFit/>
          </a:bodyPr>
          <a:lstStyle/>
          <a:p>
            <a:pPr marL="342900" indent="-342900">
              <a:lnSpc>
                <a:spcPct val="200000"/>
              </a:lnSpc>
              <a:buFont typeface="+mj-lt"/>
              <a:buAutoNum type="arabicParenR"/>
            </a:pPr>
            <a:r>
              <a:rPr lang="en-US" dirty="0"/>
              <a:t>Business-to-Consumer (B2C)</a:t>
            </a:r>
          </a:p>
          <a:p>
            <a:pPr marL="342900" indent="-342900">
              <a:lnSpc>
                <a:spcPct val="200000"/>
              </a:lnSpc>
              <a:buFont typeface="+mj-lt"/>
              <a:buAutoNum type="arabicParenR"/>
            </a:pPr>
            <a:r>
              <a:rPr lang="en-US" dirty="0"/>
              <a:t>Consumer-to-Business (C2B)</a:t>
            </a:r>
          </a:p>
          <a:p>
            <a:pPr marL="342900" indent="-342900">
              <a:lnSpc>
                <a:spcPct val="200000"/>
              </a:lnSpc>
              <a:buFont typeface="+mj-lt"/>
              <a:buAutoNum type="arabicParenR"/>
            </a:pPr>
            <a:r>
              <a:rPr lang="en-US" dirty="0"/>
              <a:t>Business-to-Business (B2B)</a:t>
            </a:r>
          </a:p>
          <a:p>
            <a:pPr marL="342900" indent="-342900">
              <a:lnSpc>
                <a:spcPct val="200000"/>
              </a:lnSpc>
              <a:buFont typeface="+mj-lt"/>
              <a:buAutoNum type="arabicParenR"/>
            </a:pPr>
            <a:r>
              <a:rPr lang="en-US" dirty="0"/>
              <a:t>Consumer-to-Consumer (C2C)</a:t>
            </a:r>
          </a:p>
          <a:p>
            <a:pPr marL="342900" indent="-342900">
              <a:lnSpc>
                <a:spcPct val="200000"/>
              </a:lnSpc>
              <a:buFont typeface="+mj-lt"/>
              <a:buAutoNum type="arabicParenR"/>
            </a:pPr>
            <a:r>
              <a:rPr lang="en-US" dirty="0"/>
              <a:t>Business-to-Administration (B2A)</a:t>
            </a:r>
          </a:p>
          <a:p>
            <a:pPr marL="342900" indent="-342900">
              <a:lnSpc>
                <a:spcPct val="200000"/>
              </a:lnSpc>
              <a:buFont typeface="+mj-lt"/>
              <a:buAutoNum type="arabicParenR"/>
            </a:pPr>
            <a:r>
              <a:rPr lang="en-US" dirty="0"/>
              <a:t>Consumer-to-Administration</a:t>
            </a:r>
          </a:p>
        </p:txBody>
      </p:sp>
      <p:pic>
        <p:nvPicPr>
          <p:cNvPr id="4" name="Picture 3">
            <a:extLst>
              <a:ext uri="{FF2B5EF4-FFF2-40B4-BE49-F238E27FC236}">
                <a16:creationId xmlns:a16="http://schemas.microsoft.com/office/drawing/2014/main" id="{3D690663-D755-B3F4-F1F8-CE952F21CE9D}"/>
              </a:ext>
            </a:extLst>
          </p:cNvPr>
          <p:cNvPicPr>
            <a:picLocks noChangeAspect="1"/>
          </p:cNvPicPr>
          <p:nvPr/>
        </p:nvPicPr>
        <p:blipFill>
          <a:blip r:embed="rId2"/>
          <a:stretch>
            <a:fillRect/>
          </a:stretch>
        </p:blipFill>
        <p:spPr>
          <a:xfrm>
            <a:off x="4492010" y="814389"/>
            <a:ext cx="4524865" cy="2786062"/>
          </a:xfrm>
          <a:prstGeom prst="rect">
            <a:avLst/>
          </a:prstGeom>
        </p:spPr>
      </p:pic>
    </p:spTree>
    <p:extLst>
      <p:ext uri="{BB962C8B-B14F-4D97-AF65-F5344CB8AC3E}">
        <p14:creationId xmlns:p14="http://schemas.microsoft.com/office/powerpoint/2010/main" val="36179614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7B950FA-892F-21E3-3FC9-0C39FCFFC0DF}"/>
              </a:ext>
            </a:extLst>
          </p:cNvPr>
          <p:cNvSpPr txBox="1"/>
          <p:nvPr/>
        </p:nvSpPr>
        <p:spPr>
          <a:xfrm>
            <a:off x="407194" y="138707"/>
            <a:ext cx="4572000" cy="307777"/>
          </a:xfrm>
          <a:prstGeom prst="rect">
            <a:avLst/>
          </a:prstGeom>
          <a:noFill/>
        </p:spPr>
        <p:txBody>
          <a:bodyPr wrap="square">
            <a:spAutoFit/>
          </a:bodyPr>
          <a:lstStyle/>
          <a:p>
            <a:r>
              <a:rPr lang="en-US" sz="1400" b="1" dirty="0">
                <a:solidFill>
                  <a:srgbClr val="0B5394"/>
                </a:solidFill>
                <a:latin typeface="EB Garamond Medium"/>
                <a:ea typeface="EB Garamond Medium"/>
                <a:cs typeface="EB Garamond Medium"/>
                <a:sym typeface="EB Garamond Medium"/>
              </a:rPr>
              <a:t>3)        Impact of E-commerce :</a:t>
            </a:r>
          </a:p>
        </p:txBody>
      </p:sp>
      <p:sp>
        <p:nvSpPr>
          <p:cNvPr id="4" name="TextBox 3">
            <a:extLst>
              <a:ext uri="{FF2B5EF4-FFF2-40B4-BE49-F238E27FC236}">
                <a16:creationId xmlns:a16="http://schemas.microsoft.com/office/drawing/2014/main" id="{7F6FAD36-5E98-06F5-352B-92FA11D778CA}"/>
              </a:ext>
            </a:extLst>
          </p:cNvPr>
          <p:cNvSpPr txBox="1"/>
          <p:nvPr/>
        </p:nvSpPr>
        <p:spPr>
          <a:xfrm>
            <a:off x="1071563" y="559326"/>
            <a:ext cx="7158038" cy="3970318"/>
          </a:xfrm>
          <a:prstGeom prst="rect">
            <a:avLst/>
          </a:prstGeom>
          <a:noFill/>
        </p:spPr>
        <p:txBody>
          <a:bodyPr wrap="square">
            <a:spAutoFit/>
          </a:bodyPr>
          <a:lstStyle/>
          <a:p>
            <a:pPr marL="285750" indent="-285750" algn="l">
              <a:buFont typeface="Wingdings" panose="05000000000000000000" pitchFamily="2" charset="2"/>
              <a:buChar char="Ø"/>
            </a:pPr>
            <a:r>
              <a:rPr lang="en-US" b="0" i="0" dirty="0">
                <a:solidFill>
                  <a:srgbClr val="464545"/>
                </a:solidFill>
                <a:effectLst/>
                <a:latin typeface="Poppins" panose="020B0502040204020203" pitchFamily="2" charset="0"/>
              </a:rPr>
              <a:t>The most telling impact of eCommerce on business probably has been the ease of business continuity in the face of a global pandemic that has otherwise led to the closure of several businesses, regardless of size or industry.</a:t>
            </a:r>
          </a:p>
          <a:p>
            <a:pPr algn="l"/>
            <a:endParaRPr lang="en-US" b="0" i="0" dirty="0">
              <a:solidFill>
                <a:srgbClr val="464545"/>
              </a:solidFill>
              <a:effectLst/>
              <a:latin typeface="Poppins" panose="020B0502040204020203" pitchFamily="2" charset="0"/>
            </a:endParaRPr>
          </a:p>
          <a:p>
            <a:pPr marL="285750" indent="-285750" algn="l">
              <a:buFont typeface="Wingdings" panose="05000000000000000000" pitchFamily="2" charset="2"/>
              <a:buChar char="Ø"/>
            </a:pPr>
            <a:r>
              <a:rPr lang="en-US" b="0" i="0" dirty="0">
                <a:solidFill>
                  <a:srgbClr val="464545"/>
                </a:solidFill>
                <a:effectLst/>
                <a:latin typeface="Poppins" panose="020B0502040204020203" pitchFamily="2" charset="0"/>
              </a:rPr>
              <a:t>Thanks to the convenience offered by online shopping and selling, it was business as usual, in spite of nationwide lockdowns almost all over the world.</a:t>
            </a:r>
          </a:p>
          <a:p>
            <a:pPr algn="l"/>
            <a:endParaRPr lang="en-US" b="0" i="0" dirty="0">
              <a:solidFill>
                <a:srgbClr val="464545"/>
              </a:solidFill>
              <a:effectLst/>
              <a:latin typeface="Poppins" panose="020B0502040204020203" pitchFamily="2" charset="0"/>
            </a:endParaRPr>
          </a:p>
          <a:p>
            <a:pPr marL="285750" indent="-285750" algn="l">
              <a:buFont typeface="Wingdings" panose="05000000000000000000" pitchFamily="2" charset="2"/>
              <a:buChar char="Ø"/>
            </a:pPr>
            <a:r>
              <a:rPr lang="en-US" b="0" i="0" dirty="0">
                <a:solidFill>
                  <a:srgbClr val="464545"/>
                </a:solidFill>
                <a:effectLst/>
                <a:latin typeface="Poppins" panose="020B0502040204020203" pitchFamily="2" charset="0"/>
              </a:rPr>
              <a:t>The </a:t>
            </a:r>
            <a:r>
              <a:rPr lang="en-US" u="sng" dirty="0">
                <a:solidFill>
                  <a:srgbClr val="464545"/>
                </a:solidFill>
                <a:latin typeface="Poppins" panose="020B0502040204020203" pitchFamily="2" charset="0"/>
              </a:rPr>
              <a:t>scope of e-Commerce </a:t>
            </a:r>
            <a:r>
              <a:rPr lang="en-US" b="0" i="0" dirty="0">
                <a:solidFill>
                  <a:srgbClr val="464545"/>
                </a:solidFill>
                <a:effectLst/>
                <a:latin typeface="Poppins" panose="020B0502040204020203" pitchFamily="2" charset="0"/>
              </a:rPr>
              <a:t>is certainly huge, and we can understand this from the fact that </a:t>
            </a:r>
            <a:r>
              <a:rPr lang="en-US" dirty="0">
                <a:solidFill>
                  <a:srgbClr val="464545"/>
                </a:solidFill>
                <a:latin typeface="Poppins" panose="020B0502040204020203" pitchFamily="2" charset="0"/>
              </a:rPr>
              <a:t>e-commerce sales crossed USD 850 billion last year – 2020</a:t>
            </a:r>
            <a:r>
              <a:rPr lang="en-US" b="0" i="0" dirty="0">
                <a:solidFill>
                  <a:srgbClr val="464545"/>
                </a:solidFill>
                <a:effectLst/>
                <a:latin typeface="Poppins" panose="020B0502040204020203" pitchFamily="2" charset="0"/>
              </a:rPr>
              <a:t>, and globally, it’s expected to come close to USD 5 trillion by the end of 2021.</a:t>
            </a:r>
          </a:p>
          <a:p>
            <a:pPr algn="l"/>
            <a:endParaRPr lang="en-US" b="0" i="0" dirty="0">
              <a:solidFill>
                <a:srgbClr val="464545"/>
              </a:solidFill>
              <a:effectLst/>
              <a:latin typeface="Poppins" panose="020B0502040204020203" pitchFamily="2" charset="0"/>
            </a:endParaRPr>
          </a:p>
          <a:p>
            <a:pPr marL="285750" indent="-285750" algn="l">
              <a:buFont typeface="Wingdings" panose="05000000000000000000" pitchFamily="2" charset="2"/>
              <a:buChar char="Ø"/>
            </a:pPr>
            <a:r>
              <a:rPr lang="en-US" b="0" i="0" dirty="0">
                <a:solidFill>
                  <a:srgbClr val="464545"/>
                </a:solidFill>
                <a:effectLst/>
                <a:latin typeface="Poppins" panose="020B0502040204020203" pitchFamily="2" charset="0"/>
              </a:rPr>
              <a:t>This means that there is a massive opportunity for entrepreneurs in this sector. It presents a plethora of advantages but is not without its drawbacks either. If you own a conventional brick-and-mortar shop, you need to weigh both advantages and disadvantages of e-commerce before you actually venture into it.</a:t>
            </a:r>
          </a:p>
          <a:p>
            <a:pPr algn="l"/>
            <a:endParaRPr lang="en-US" b="0" i="0" dirty="0">
              <a:solidFill>
                <a:srgbClr val="464545"/>
              </a:solidFill>
              <a:effectLst/>
              <a:latin typeface="Poppins" panose="020B0502040204020203" pitchFamily="2" charset="0"/>
            </a:endParaRPr>
          </a:p>
          <a:p>
            <a:pPr marL="285750" indent="-285750" algn="l">
              <a:buFont typeface="Wingdings" panose="05000000000000000000" pitchFamily="2" charset="2"/>
              <a:buChar char="Ø"/>
            </a:pPr>
            <a:r>
              <a:rPr lang="en-US" b="0" i="0" dirty="0">
                <a:solidFill>
                  <a:srgbClr val="464545"/>
                </a:solidFill>
                <a:effectLst/>
                <a:latin typeface="Poppins" panose="020B0502040204020203" pitchFamily="2" charset="0"/>
              </a:rPr>
              <a:t>This article will definitely give you a fair idea, but you may also need to do some more research before taking the plunge.</a:t>
            </a:r>
          </a:p>
        </p:txBody>
      </p:sp>
    </p:spTree>
    <p:extLst>
      <p:ext uri="{BB962C8B-B14F-4D97-AF65-F5344CB8AC3E}">
        <p14:creationId xmlns:p14="http://schemas.microsoft.com/office/powerpoint/2010/main" val="32498331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60C49A5-A4E7-BD89-3E9D-4072406AD66B}"/>
              </a:ext>
            </a:extLst>
          </p:cNvPr>
          <p:cNvSpPr txBox="1"/>
          <p:nvPr/>
        </p:nvSpPr>
        <p:spPr>
          <a:xfrm>
            <a:off x="485775" y="299741"/>
            <a:ext cx="4572000" cy="307777"/>
          </a:xfrm>
          <a:prstGeom prst="rect">
            <a:avLst/>
          </a:prstGeom>
          <a:noFill/>
        </p:spPr>
        <p:txBody>
          <a:bodyPr wrap="square">
            <a:spAutoFit/>
          </a:bodyPr>
          <a:lstStyle/>
          <a:p>
            <a:r>
              <a:rPr lang="en-US" sz="1400" b="1" dirty="0">
                <a:solidFill>
                  <a:srgbClr val="0B5394"/>
                </a:solidFill>
                <a:latin typeface="EB Garamond Medium"/>
                <a:ea typeface="EB Garamond Medium"/>
                <a:cs typeface="EB Garamond Medium"/>
                <a:sym typeface="EB Garamond Medium"/>
              </a:rPr>
              <a:t>4)        Advantages  :</a:t>
            </a:r>
            <a:endParaRPr lang="en-IN" dirty="0"/>
          </a:p>
        </p:txBody>
      </p:sp>
      <p:sp>
        <p:nvSpPr>
          <p:cNvPr id="5" name="TextBox 4">
            <a:extLst>
              <a:ext uri="{FF2B5EF4-FFF2-40B4-BE49-F238E27FC236}">
                <a16:creationId xmlns:a16="http://schemas.microsoft.com/office/drawing/2014/main" id="{FD7F46DF-5593-C898-BB2C-5C1C5665B429}"/>
              </a:ext>
            </a:extLst>
          </p:cNvPr>
          <p:cNvSpPr txBox="1"/>
          <p:nvPr/>
        </p:nvSpPr>
        <p:spPr>
          <a:xfrm>
            <a:off x="1185863" y="614961"/>
            <a:ext cx="4572000" cy="4338367"/>
          </a:xfrm>
          <a:prstGeom prst="rect">
            <a:avLst/>
          </a:prstGeom>
          <a:noFill/>
        </p:spPr>
        <p:txBody>
          <a:bodyPr wrap="square">
            <a:spAutoFit/>
          </a:bodyPr>
          <a:lstStyle/>
          <a:p>
            <a:pPr marL="285750" indent="-285750">
              <a:lnSpc>
                <a:spcPct val="200000"/>
              </a:lnSpc>
              <a:buFont typeface="Wingdings" panose="05000000000000000000" pitchFamily="2" charset="2"/>
              <a:buChar char="q"/>
            </a:pPr>
            <a:r>
              <a:rPr lang="en-US" dirty="0"/>
              <a:t> Lower prices</a:t>
            </a:r>
          </a:p>
          <a:p>
            <a:pPr marL="285750" indent="-285750">
              <a:lnSpc>
                <a:spcPct val="200000"/>
              </a:lnSpc>
              <a:buFont typeface="Wingdings" panose="05000000000000000000" pitchFamily="2" charset="2"/>
              <a:buChar char="q"/>
            </a:pPr>
            <a:r>
              <a:rPr lang="en-US" dirty="0"/>
              <a:t> Convenient and safe</a:t>
            </a:r>
          </a:p>
          <a:p>
            <a:pPr marL="285750" indent="-285750">
              <a:lnSpc>
                <a:spcPct val="200000"/>
              </a:lnSpc>
              <a:buFont typeface="Wingdings" panose="05000000000000000000" pitchFamily="2" charset="2"/>
              <a:buChar char="q"/>
            </a:pPr>
            <a:r>
              <a:rPr lang="en-US" dirty="0"/>
              <a:t> Wide product variety</a:t>
            </a:r>
          </a:p>
          <a:p>
            <a:pPr marL="285750" indent="-285750">
              <a:lnSpc>
                <a:spcPct val="200000"/>
              </a:lnSpc>
              <a:buFont typeface="Wingdings" panose="05000000000000000000" pitchFamily="2" charset="2"/>
              <a:buChar char="q"/>
            </a:pPr>
            <a:r>
              <a:rPr lang="en-US" dirty="0"/>
              <a:t> More informed decision-making</a:t>
            </a:r>
          </a:p>
          <a:p>
            <a:pPr marL="285750" indent="-285750">
              <a:lnSpc>
                <a:spcPct val="200000"/>
              </a:lnSpc>
              <a:buFont typeface="Wingdings" panose="05000000000000000000" pitchFamily="2" charset="2"/>
              <a:buChar char="q"/>
            </a:pPr>
            <a:r>
              <a:rPr lang="en-US" dirty="0"/>
              <a:t> Saves time</a:t>
            </a:r>
          </a:p>
          <a:p>
            <a:pPr marL="285750" indent="-285750">
              <a:lnSpc>
                <a:spcPct val="200000"/>
              </a:lnSpc>
              <a:buFont typeface="Wingdings" panose="05000000000000000000" pitchFamily="2" charset="2"/>
              <a:buChar char="q"/>
            </a:pPr>
            <a:r>
              <a:rPr lang="en-US" dirty="0"/>
              <a:t> Wider customer base</a:t>
            </a:r>
          </a:p>
          <a:p>
            <a:pPr marL="285750" indent="-285750">
              <a:lnSpc>
                <a:spcPct val="200000"/>
              </a:lnSpc>
              <a:buFont typeface="Wingdings" panose="05000000000000000000" pitchFamily="2" charset="2"/>
              <a:buChar char="q"/>
            </a:pPr>
            <a:r>
              <a:rPr lang="en-US" dirty="0"/>
              <a:t> Easier to scale up </a:t>
            </a:r>
          </a:p>
          <a:p>
            <a:pPr marL="285750" indent="-285750">
              <a:lnSpc>
                <a:spcPct val="200000"/>
              </a:lnSpc>
              <a:buFont typeface="Wingdings" panose="05000000000000000000" pitchFamily="2" charset="2"/>
              <a:buChar char="q"/>
            </a:pPr>
            <a:r>
              <a:rPr lang="en-US" dirty="0"/>
              <a:t> Open always</a:t>
            </a:r>
            <a:r>
              <a:rPr lang="en-IN" b="1" dirty="0">
                <a:latin typeface="roboto" panose="02000000000000000000" pitchFamily="2" charset="0"/>
              </a:rPr>
              <a:t> </a:t>
            </a:r>
            <a:endParaRPr lang="en-US" dirty="0"/>
          </a:p>
          <a:p>
            <a:pPr marL="285750" indent="-285750">
              <a:lnSpc>
                <a:spcPct val="200000"/>
              </a:lnSpc>
              <a:buFont typeface="Wingdings" panose="05000000000000000000" pitchFamily="2" charset="2"/>
              <a:buChar char="q"/>
            </a:pPr>
            <a:r>
              <a:rPr lang="en-US" dirty="0"/>
              <a:t> Flexibility and speed</a:t>
            </a:r>
            <a:endParaRPr lang="en-IN" b="1" i="0" dirty="0">
              <a:solidFill>
                <a:srgbClr val="000000"/>
              </a:solidFill>
              <a:effectLst/>
              <a:latin typeface="roboto" panose="02000000000000000000" pitchFamily="2" charset="0"/>
            </a:endParaRPr>
          </a:p>
          <a:p>
            <a:pPr>
              <a:lnSpc>
                <a:spcPct val="200000"/>
              </a:lnSpc>
            </a:pPr>
            <a:endParaRPr lang="en-IN" b="1" i="0" dirty="0">
              <a:solidFill>
                <a:srgbClr val="000000"/>
              </a:solidFill>
              <a:effectLst/>
              <a:latin typeface="roboto" panose="020B0604020202020204" pitchFamily="2" charset="0"/>
            </a:endParaRPr>
          </a:p>
        </p:txBody>
      </p:sp>
      <p:pic>
        <p:nvPicPr>
          <p:cNvPr id="4" name="Picture 3">
            <a:extLst>
              <a:ext uri="{FF2B5EF4-FFF2-40B4-BE49-F238E27FC236}">
                <a16:creationId xmlns:a16="http://schemas.microsoft.com/office/drawing/2014/main" id="{4E1CAACC-AC6C-0CDA-B9BE-567BFFE330B9}"/>
              </a:ext>
            </a:extLst>
          </p:cNvPr>
          <p:cNvPicPr>
            <a:picLocks noChangeAspect="1"/>
          </p:cNvPicPr>
          <p:nvPr/>
        </p:nvPicPr>
        <p:blipFill>
          <a:blip r:embed="rId2"/>
          <a:stretch>
            <a:fillRect/>
          </a:stretch>
        </p:blipFill>
        <p:spPr>
          <a:xfrm>
            <a:off x="4136231" y="252740"/>
            <a:ext cx="4700588" cy="4700588"/>
          </a:xfrm>
          <a:prstGeom prst="rect">
            <a:avLst/>
          </a:prstGeom>
        </p:spPr>
      </p:pic>
    </p:spTree>
    <p:extLst>
      <p:ext uri="{BB962C8B-B14F-4D97-AF65-F5344CB8AC3E}">
        <p14:creationId xmlns:p14="http://schemas.microsoft.com/office/powerpoint/2010/main" val="15808364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DA083F3-EB1C-8B7E-D1CF-3196B91A87EF}"/>
              </a:ext>
            </a:extLst>
          </p:cNvPr>
          <p:cNvSpPr txBox="1"/>
          <p:nvPr/>
        </p:nvSpPr>
        <p:spPr>
          <a:xfrm>
            <a:off x="485775" y="299175"/>
            <a:ext cx="4572000" cy="307777"/>
          </a:xfrm>
          <a:prstGeom prst="rect">
            <a:avLst/>
          </a:prstGeom>
          <a:noFill/>
        </p:spPr>
        <p:txBody>
          <a:bodyPr wrap="square">
            <a:spAutoFit/>
          </a:bodyPr>
          <a:lstStyle/>
          <a:p>
            <a:r>
              <a:rPr lang="en-US" b="1" dirty="0">
                <a:solidFill>
                  <a:srgbClr val="0B5394"/>
                </a:solidFill>
                <a:latin typeface="EB Garamond Medium"/>
                <a:ea typeface="EB Garamond Medium"/>
                <a:cs typeface="EB Garamond Medium"/>
                <a:sym typeface="EB Garamond Medium"/>
              </a:rPr>
              <a:t>5</a:t>
            </a:r>
            <a:r>
              <a:rPr lang="en-US" sz="1400" b="1" dirty="0">
                <a:solidFill>
                  <a:srgbClr val="0B5394"/>
                </a:solidFill>
                <a:latin typeface="EB Garamond Medium"/>
                <a:ea typeface="EB Garamond Medium"/>
                <a:cs typeface="EB Garamond Medium"/>
                <a:sym typeface="EB Garamond Medium"/>
              </a:rPr>
              <a:t>)        E-commerce challenges :</a:t>
            </a:r>
            <a:endParaRPr lang="en-IN" dirty="0"/>
          </a:p>
        </p:txBody>
      </p:sp>
      <p:sp>
        <p:nvSpPr>
          <p:cNvPr id="5" name="TextBox 4">
            <a:extLst>
              <a:ext uri="{FF2B5EF4-FFF2-40B4-BE49-F238E27FC236}">
                <a16:creationId xmlns:a16="http://schemas.microsoft.com/office/drawing/2014/main" id="{463F17FD-640E-6CCD-8BB7-02858B73CB8F}"/>
              </a:ext>
            </a:extLst>
          </p:cNvPr>
          <p:cNvSpPr txBox="1"/>
          <p:nvPr/>
        </p:nvSpPr>
        <p:spPr>
          <a:xfrm>
            <a:off x="1249679" y="745036"/>
            <a:ext cx="4150995" cy="3041667"/>
          </a:xfrm>
          <a:prstGeom prst="rect">
            <a:avLst/>
          </a:prstGeom>
          <a:noFill/>
        </p:spPr>
        <p:txBody>
          <a:bodyPr wrap="square" anchor="b">
            <a:spAutoFit/>
          </a:bodyPr>
          <a:lstStyle/>
          <a:p>
            <a:pPr marL="285750" indent="-285750">
              <a:lnSpc>
                <a:spcPct val="200000"/>
              </a:lnSpc>
              <a:buFont typeface="Wingdings" panose="05000000000000000000" pitchFamily="2" charset="2"/>
              <a:buChar char="v"/>
            </a:pPr>
            <a:r>
              <a:rPr lang="en-US" dirty="0"/>
              <a:t>When it comes to eCommerce, one of the    biggest challenges faced is security  breaches. There is a lot of information/data that is involved while dealing with eCommerce and a technical issue with data can cause severe damage to the retailer’s daily operations as well as brand image.</a:t>
            </a:r>
            <a:endParaRPr lang="en-IN" dirty="0"/>
          </a:p>
        </p:txBody>
      </p:sp>
      <p:pic>
        <p:nvPicPr>
          <p:cNvPr id="7" name="Picture 6">
            <a:extLst>
              <a:ext uri="{FF2B5EF4-FFF2-40B4-BE49-F238E27FC236}">
                <a16:creationId xmlns:a16="http://schemas.microsoft.com/office/drawing/2014/main" id="{1BBC0336-4E78-F366-0CBE-E64C7B37E00F}"/>
              </a:ext>
            </a:extLst>
          </p:cNvPr>
          <p:cNvPicPr>
            <a:picLocks noChangeAspect="1"/>
          </p:cNvPicPr>
          <p:nvPr/>
        </p:nvPicPr>
        <p:blipFill>
          <a:blip r:embed="rId2"/>
          <a:stretch>
            <a:fillRect/>
          </a:stretch>
        </p:blipFill>
        <p:spPr>
          <a:xfrm>
            <a:off x="5636419" y="685730"/>
            <a:ext cx="3021806" cy="3497650"/>
          </a:xfrm>
          <a:prstGeom prst="rect">
            <a:avLst/>
          </a:prstGeom>
        </p:spPr>
      </p:pic>
    </p:spTree>
    <p:extLst>
      <p:ext uri="{BB962C8B-B14F-4D97-AF65-F5344CB8AC3E}">
        <p14:creationId xmlns:p14="http://schemas.microsoft.com/office/powerpoint/2010/main" val="2483592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F9DA70F-8FE3-973A-1A8E-C2EA1BA8360F}"/>
              </a:ext>
            </a:extLst>
          </p:cNvPr>
          <p:cNvSpPr txBox="1"/>
          <p:nvPr/>
        </p:nvSpPr>
        <p:spPr>
          <a:xfrm>
            <a:off x="492919" y="277743"/>
            <a:ext cx="4572000" cy="307777"/>
          </a:xfrm>
          <a:prstGeom prst="rect">
            <a:avLst/>
          </a:prstGeom>
          <a:noFill/>
        </p:spPr>
        <p:txBody>
          <a:bodyPr wrap="square">
            <a:spAutoFit/>
          </a:bodyPr>
          <a:lstStyle/>
          <a:p>
            <a:r>
              <a:rPr lang="en-US" b="1" dirty="0">
                <a:solidFill>
                  <a:srgbClr val="0B5394"/>
                </a:solidFill>
                <a:latin typeface="EB Garamond Medium"/>
                <a:ea typeface="EB Garamond Medium"/>
                <a:cs typeface="EB Garamond Medium"/>
                <a:sym typeface="EB Garamond Medium"/>
              </a:rPr>
              <a:t>6</a:t>
            </a:r>
            <a:r>
              <a:rPr lang="en-US" sz="1400" b="1" dirty="0">
                <a:solidFill>
                  <a:srgbClr val="0B5394"/>
                </a:solidFill>
                <a:latin typeface="EB Garamond Medium"/>
                <a:ea typeface="EB Garamond Medium"/>
                <a:cs typeface="EB Garamond Medium"/>
                <a:sym typeface="EB Garamond Medium"/>
              </a:rPr>
              <a:t>)        E-commerce </a:t>
            </a:r>
            <a:r>
              <a:rPr lang="en-US" b="1" dirty="0">
                <a:solidFill>
                  <a:srgbClr val="0B5394"/>
                </a:solidFill>
                <a:latin typeface="EB Garamond Medium"/>
                <a:ea typeface="EB Garamond Medium"/>
                <a:cs typeface="EB Garamond Medium"/>
                <a:sym typeface="EB Garamond Medium"/>
              </a:rPr>
              <a:t>Evolution over last few years</a:t>
            </a:r>
            <a:r>
              <a:rPr lang="en-US" sz="1400" b="1" dirty="0">
                <a:solidFill>
                  <a:srgbClr val="0B5394"/>
                </a:solidFill>
                <a:latin typeface="EB Garamond Medium"/>
                <a:ea typeface="EB Garamond Medium"/>
                <a:cs typeface="EB Garamond Medium"/>
                <a:sym typeface="EB Garamond Medium"/>
              </a:rPr>
              <a:t> :</a:t>
            </a:r>
            <a:endParaRPr lang="en-IN" dirty="0"/>
          </a:p>
        </p:txBody>
      </p:sp>
      <p:pic>
        <p:nvPicPr>
          <p:cNvPr id="4" name="Picture 3">
            <a:extLst>
              <a:ext uri="{FF2B5EF4-FFF2-40B4-BE49-F238E27FC236}">
                <a16:creationId xmlns:a16="http://schemas.microsoft.com/office/drawing/2014/main" id="{4F7D01B7-62BF-C664-639F-B230F78BF90C}"/>
              </a:ext>
            </a:extLst>
          </p:cNvPr>
          <p:cNvPicPr>
            <a:picLocks noChangeAspect="1"/>
          </p:cNvPicPr>
          <p:nvPr/>
        </p:nvPicPr>
        <p:blipFill>
          <a:blip r:embed="rId2"/>
          <a:stretch>
            <a:fillRect/>
          </a:stretch>
        </p:blipFill>
        <p:spPr>
          <a:xfrm>
            <a:off x="958757" y="740892"/>
            <a:ext cx="7578024" cy="4026374"/>
          </a:xfrm>
          <a:prstGeom prst="rect">
            <a:avLst/>
          </a:prstGeom>
        </p:spPr>
      </p:pic>
    </p:spTree>
    <p:extLst>
      <p:ext uri="{BB962C8B-B14F-4D97-AF65-F5344CB8AC3E}">
        <p14:creationId xmlns:p14="http://schemas.microsoft.com/office/powerpoint/2010/main" val="3066733496"/>
      </p:ext>
    </p:extLst>
  </p:cSld>
  <p:clrMapOvr>
    <a:masterClrMapping/>
  </p:clrMapOvr>
</p:sld>
</file>

<file path=ppt/theme/theme1.xml><?xml version="1.0" encoding="utf-8"?>
<a:theme xmlns:a="http://schemas.openxmlformats.org/drawingml/2006/main" name="Simple Light">
  <a:themeElements>
    <a:clrScheme name="Sunstone 01">
      <a:dk1>
        <a:srgbClr val="000000"/>
      </a:dk1>
      <a:lt1>
        <a:srgbClr val="FFFFFF"/>
      </a:lt1>
      <a:dk2>
        <a:srgbClr val="223669"/>
      </a:dk2>
      <a:lt2>
        <a:srgbClr val="C88C32"/>
      </a:lt2>
      <a:accent1>
        <a:srgbClr val="822836"/>
      </a:accent1>
      <a:accent2>
        <a:srgbClr val="446512"/>
      </a:accent2>
      <a:accent3>
        <a:srgbClr val="413271"/>
      </a:accent3>
      <a:accent4>
        <a:srgbClr val="176B9D"/>
      </a:accent4>
      <a:accent5>
        <a:srgbClr val="FFFFFF"/>
      </a:accent5>
      <a:accent6>
        <a:srgbClr val="FFFFFF"/>
      </a:accent6>
      <a:hlink>
        <a:srgbClr val="FFFF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375</TotalTime>
  <Words>668</Words>
  <Application>Microsoft Office PowerPoint</Application>
  <PresentationFormat>On-screen Show (16:9)</PresentationFormat>
  <Paragraphs>85</Paragraphs>
  <Slides>13</Slides>
  <Notes>5</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13</vt:i4>
      </vt:variant>
    </vt:vector>
  </HeadingPairs>
  <TitlesOfParts>
    <vt:vector size="26" baseType="lpstr">
      <vt:lpstr>Calibri</vt:lpstr>
      <vt:lpstr>Agency FB</vt:lpstr>
      <vt:lpstr>Wingdings</vt:lpstr>
      <vt:lpstr>Arial</vt:lpstr>
      <vt:lpstr>EB Garamond</vt:lpstr>
      <vt:lpstr>Public Sans</vt:lpstr>
      <vt:lpstr>Poppins</vt:lpstr>
      <vt:lpstr>Arial</vt:lpstr>
      <vt:lpstr>Noto Sans Symbols</vt:lpstr>
      <vt:lpstr>roboto</vt:lpstr>
      <vt:lpstr>Algerian</vt:lpstr>
      <vt:lpstr>EB Garamond Medium</vt:lpstr>
      <vt:lpstr>Simple Light</vt:lpstr>
      <vt:lpstr>PowerPoint Presentation</vt:lpstr>
      <vt:lpstr>JAASKART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Manish Sharma</dc:creator>
  <cp:lastModifiedBy>Siranjeevi sanjay</cp:lastModifiedBy>
  <cp:revision>20</cp:revision>
  <dcterms:created xsi:type="dcterms:W3CDTF">2020-08-13T11:21:46Z</dcterms:created>
  <dcterms:modified xsi:type="dcterms:W3CDTF">2023-03-09T19:11:40Z</dcterms:modified>
</cp:coreProperties>
</file>